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8" r:id="rId4"/>
    <p:sldId id="273" r:id="rId5"/>
    <p:sldId id="274" r:id="rId6"/>
    <p:sldId id="279" r:id="rId7"/>
    <p:sldId id="275" r:id="rId8"/>
    <p:sldId id="278" r:id="rId9"/>
    <p:sldId id="277" r:id="rId10"/>
  </p:sldIdLst>
  <p:sldSz cx="12188825" cy="6858000"/>
  <p:notesSz cx="7102475" cy="102330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letier.fabien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>
      <p:cViewPr varScale="1">
        <p:scale>
          <a:sx n="106" d="100"/>
          <a:sy n="106" d="100"/>
        </p:scale>
        <p:origin x="132" y="15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52" y="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3T10:20:33.15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5A53842-855E-49DB-A073-5FE9EF76DF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9EFD61AA-AFE5-4DB8-BB93-B941557C5E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5454257-751D-484E-AA63-1861C66750C8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4" name="Espace réservé du pied de page 3">
            <a:extLst>
              <a:ext uri="{FF2B5EF4-FFF2-40B4-BE49-F238E27FC236}">
                <a16:creationId xmlns:a16="http://schemas.microsoft.com/office/drawing/2014/main" id="{CBDADAEC-5C7A-4277-9ACC-9770BF324C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537255-C785-4741-938C-B2735A3DE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7762B95-58A0-47A8-B479-3CE4C7CC0F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FDDAFD64-3249-423D-B75B-EC8899F24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59E41FCA-E2AD-4008-A34C-CBB9DFA763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B12EAD3-D7EB-4057-8300-D030AAE7CAA8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4" name="Espace réservé de l’image des diapositives 3">
            <a:extLst>
              <a:ext uri="{FF2B5EF4-FFF2-40B4-BE49-F238E27FC236}">
                <a16:creationId xmlns:a16="http://schemas.microsoft.com/office/drawing/2014/main" id="{08171768-6A50-4DA2-B4BF-C77D9C0F5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E8DD667-21AC-4AE8-9637-DEB0F68C8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C5C5F7-3A32-4F0A-99A2-5C0B3D997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EA0E31-3237-403D-95A9-8FC50322A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5D083F-0A34-45F1-BCC4-D343712B57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821B0742-F690-4F6D-938F-CC7A1E602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7EDA1957-7D42-4F08-9071-AE111EADD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On en a déjà vu la moitié : chaîne d’énergie (rappels)</a:t>
            </a:r>
          </a:p>
          <a:p>
            <a:pPr>
              <a:spcBef>
                <a:spcPct val="0"/>
              </a:spcBef>
            </a:pPr>
            <a:r>
              <a:rPr lang="fr-FR" altLang="fr-FR"/>
              <a:t>Et on va voir la chaîne d’information (automatisation d’un système)</a:t>
            </a:r>
          </a:p>
          <a:p>
            <a:pPr>
              <a:spcBef>
                <a:spcPct val="0"/>
              </a:spcBef>
            </a:pPr>
            <a:r>
              <a:rPr lang="fr-FR" altLang="fr-FR"/>
              <a:t>Et l’interaction entre les 2 chaînes pour former les chaînes fonctionnelles</a:t>
            </a:r>
          </a:p>
          <a:p>
            <a:pPr>
              <a:spcBef>
                <a:spcPct val="0"/>
              </a:spcBef>
            </a:pPr>
            <a:r>
              <a:rPr lang="fr-FR" altLang="fr-FR"/>
              <a:t>Il existe beaucoup de système qui n’ont qu’une chaîne d’énergie (systèmes très simple)</a:t>
            </a:r>
          </a:p>
          <a:p>
            <a:pPr>
              <a:spcBef>
                <a:spcPct val="0"/>
              </a:spcBef>
            </a:pPr>
            <a:r>
              <a:rPr lang="fr-FR" altLang="fr-FR"/>
              <a:t>De plus en plus de systèmes ont une chaîne d’informations (capteurs) en plus.</a:t>
            </a:r>
          </a:p>
          <a:p>
            <a:pPr>
              <a:spcBef>
                <a:spcPct val="0"/>
              </a:spcBef>
            </a:pPr>
            <a:r>
              <a:rPr lang="fr-FR" altLang="fr-FR"/>
              <a:t>Pour ma part je ne connais pas de système qui ne serait qu’une chaîne d’information : on doit toujours à un moment gérer de l’énergie.</a:t>
            </a:r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2BDF6FB6-5784-4A32-95C1-D4672AA40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0EB50-A1E0-4B33-8D36-6171174473C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37AE27F8-3E13-4E97-8CDB-4C203F8E5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F3361D3C-E92E-4216-BAA5-FB99B3401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L’apport de connaissance se fera à travers 4 exemples de notre environnement.</a:t>
            </a:r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8E341E89-E739-4DDD-BB01-BED9C30B4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8A5EE9-1E31-4336-8EF2-189812BACEAD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2E0616A9-8FEA-4E7D-89E7-D13146C7D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notes 2">
            <a:extLst>
              <a:ext uri="{FF2B5EF4-FFF2-40B4-BE49-F238E27FC236}">
                <a16:creationId xmlns:a16="http://schemas.microsoft.com/office/drawing/2014/main" id="{0F5FFADD-6693-434A-8C61-27221C4E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Système d’énergie simple.</a:t>
            </a:r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5423F11D-9CCC-4E72-9275-750DA341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D20613-0B11-4944-8129-797517156889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EF61AFBF-6F1B-4D40-9F0D-334F6D24C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notes 2">
            <a:extLst>
              <a:ext uri="{FF2B5EF4-FFF2-40B4-BE49-F238E27FC236}">
                <a16:creationId xmlns:a16="http://schemas.microsoft.com/office/drawing/2014/main" id="{73C12E8D-7D39-491D-9328-4054BAC58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Basé sur l’exemple des travaux pratiques sur la salle de technologie</a:t>
            </a: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AF61A653-4175-4C6C-BF52-885C37FCB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AA0FD-169B-4AD9-867F-E392A87E55B5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2EC08CE2-26D1-4B57-9816-DA9EBA9EA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notes 2">
            <a:extLst>
              <a:ext uri="{FF2B5EF4-FFF2-40B4-BE49-F238E27FC236}">
                <a16:creationId xmlns:a16="http://schemas.microsoft.com/office/drawing/2014/main" id="{0AE8BDE3-C865-4401-96F4-0DA19C817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Exemple présentant les chaînes fonctionnelles en globalité</a:t>
            </a:r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304B10A4-923D-494F-8410-1512A8D81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B27EB-A3E0-4FCB-BAED-CB43593DA60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B6844FA8-9AD5-4DE0-A254-A9E981518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>
            <a:extLst>
              <a:ext uri="{FF2B5EF4-FFF2-40B4-BE49-F238E27FC236}">
                <a16:creationId xmlns:a16="http://schemas.microsoft.com/office/drawing/2014/main" id="{79BE6655-49FC-417C-A8B3-E95C21432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/>
              <a:t>Zoom sur la fonction COMMUNIQUER</a:t>
            </a:r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950009C5-69AA-43EA-98F5-135161873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F2B2F1-F9B1-4F56-AC7E-9A589CB060D4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7">
            <a:extLst>
              <a:ext uri="{FF2B5EF4-FFF2-40B4-BE49-F238E27FC236}">
                <a16:creationId xmlns:a16="http://schemas.microsoft.com/office/drawing/2014/main" id="{795B5D0F-9DB8-42F3-8DC3-3D7DF4FB3BAA}"/>
              </a:ext>
            </a:extLst>
          </p:cNvPr>
          <p:cNvSpPr/>
          <p:nvPr/>
        </p:nvSpPr>
        <p:spPr bwMode="ltGray"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 8">
            <a:extLst>
              <a:ext uri="{FF2B5EF4-FFF2-40B4-BE49-F238E27FC236}">
                <a16:creationId xmlns:a16="http://schemas.microsoft.com/office/drawing/2014/main" id="{64C4A9F5-B091-44C9-8C88-E4C21D738718}"/>
              </a:ext>
            </a:extLst>
          </p:cNvPr>
          <p:cNvSpPr/>
          <p:nvPr/>
        </p:nvSpPr>
        <p:spPr bwMode="gray"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9">
            <a:extLst>
              <a:ext uri="{FF2B5EF4-FFF2-40B4-BE49-F238E27FC236}">
                <a16:creationId xmlns:a16="http://schemas.microsoft.com/office/drawing/2014/main" id="{141182E0-A0F0-4B99-87DA-B3C64BAB5547}"/>
              </a:ext>
            </a:extLst>
          </p:cNvPr>
          <p:cNvSpPr/>
          <p:nvPr/>
        </p:nvSpPr>
        <p:spPr bwMode="ltGray">
          <a:xfrm>
            <a:off x="12192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 10">
            <a:extLst>
              <a:ext uri="{FF2B5EF4-FFF2-40B4-BE49-F238E27FC236}">
                <a16:creationId xmlns:a16="http://schemas.microsoft.com/office/drawing/2014/main" id="{E6432262-756D-46C4-93CD-5FE2E909B61B}"/>
              </a:ext>
            </a:extLst>
          </p:cNvPr>
          <p:cNvSpPr/>
          <p:nvPr/>
        </p:nvSpPr>
        <p:spPr bwMode="gray">
          <a:xfrm>
            <a:off x="0" y="0"/>
            <a:ext cx="1219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 11">
            <a:extLst>
              <a:ext uri="{FF2B5EF4-FFF2-40B4-BE49-F238E27FC236}">
                <a16:creationId xmlns:a16="http://schemas.microsoft.com/office/drawing/2014/main" id="{625DE531-B4E2-4D6C-9DB3-862F7C4696AC}"/>
              </a:ext>
            </a:extLst>
          </p:cNvPr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 12">
            <a:extLst>
              <a:ext uri="{FF2B5EF4-FFF2-40B4-BE49-F238E27FC236}">
                <a16:creationId xmlns:a16="http://schemas.microsoft.com/office/drawing/2014/main" id="{384FD6B3-2A56-42FE-AACC-20DF54869609}"/>
              </a:ext>
            </a:extLst>
          </p:cNvPr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13">
            <a:extLst>
              <a:ext uri="{FF2B5EF4-FFF2-40B4-BE49-F238E27FC236}">
                <a16:creationId xmlns:a16="http://schemas.microsoft.com/office/drawing/2014/main" id="{603874B6-DAB4-46FA-81C4-8747DA15276C}"/>
              </a:ext>
            </a:extLst>
          </p:cNvPr>
          <p:cNvSpPr/>
          <p:nvPr/>
        </p:nvSpPr>
        <p:spPr bwMode="black"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1" name="Connecteur droit 14">
            <a:extLst>
              <a:ext uri="{FF2B5EF4-FFF2-40B4-BE49-F238E27FC236}">
                <a16:creationId xmlns:a16="http://schemas.microsoft.com/office/drawing/2014/main" id="{9AB85CAE-A2D6-40C8-9D73-D426D6F82477}"/>
              </a:ext>
            </a:extLst>
          </p:cNvPr>
          <p:cNvCxnSpPr/>
          <p:nvPr/>
        </p:nvCxnSpPr>
        <p:spPr bwMode="white">
          <a:xfrm>
            <a:off x="12192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 15">
            <a:extLst>
              <a:ext uri="{FF2B5EF4-FFF2-40B4-BE49-F238E27FC236}">
                <a16:creationId xmlns:a16="http://schemas.microsoft.com/office/drawing/2014/main" id="{F2EBFE66-0639-4C43-AF3E-3851A24DC402}"/>
              </a:ext>
            </a:extLst>
          </p:cNvPr>
          <p:cNvCxnSpPr/>
          <p:nvPr/>
        </p:nvCxnSpPr>
        <p:spPr bwMode="white">
          <a:xfrm>
            <a:off x="0" y="5630863"/>
            <a:ext cx="1828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>
            <a:extLst>
              <a:ext uri="{FF2B5EF4-FFF2-40B4-BE49-F238E27FC236}">
                <a16:creationId xmlns:a16="http://schemas.microsoft.com/office/drawing/2014/main" id="{6F770130-44EF-468D-978C-FFF6F2109EE2}"/>
              </a:ext>
            </a:extLst>
          </p:cNvPr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572302 w 426"/>
              <a:gd name="T1" fmla="*/ 0 h 372"/>
              <a:gd name="T2" fmla="*/ 125322 w 426"/>
              <a:gd name="T3" fmla="*/ 0 h 372"/>
              <a:gd name="T4" fmla="*/ 4177 w 426"/>
              <a:gd name="T5" fmla="*/ 89321 h 372"/>
              <a:gd name="T6" fmla="*/ 16710 w 426"/>
              <a:gd name="T7" fmla="*/ 115838 h 372"/>
              <a:gd name="T8" fmla="*/ 23672 w 426"/>
              <a:gd name="T9" fmla="*/ 115838 h 372"/>
              <a:gd name="T10" fmla="*/ 43166 w 426"/>
              <a:gd name="T11" fmla="*/ 101881 h 372"/>
              <a:gd name="T12" fmla="*/ 125322 w 426"/>
              <a:gd name="T13" fmla="*/ 41869 h 372"/>
              <a:gd name="T14" fmla="*/ 182413 w 426"/>
              <a:gd name="T15" fmla="*/ 41869 h 372"/>
              <a:gd name="T16" fmla="*/ 84940 w 426"/>
              <a:gd name="T17" fmla="*/ 466142 h 372"/>
              <a:gd name="T18" fmla="*/ 84940 w 426"/>
              <a:gd name="T19" fmla="*/ 495450 h 372"/>
              <a:gd name="T20" fmla="*/ 100257 w 426"/>
              <a:gd name="T21" fmla="*/ 501033 h 372"/>
              <a:gd name="T22" fmla="*/ 115574 w 426"/>
              <a:gd name="T23" fmla="*/ 495450 h 372"/>
              <a:gd name="T24" fmla="*/ 224186 w 426"/>
              <a:gd name="T25" fmla="*/ 41869 h 372"/>
              <a:gd name="T26" fmla="*/ 378750 w 426"/>
              <a:gd name="T27" fmla="*/ 41869 h 372"/>
              <a:gd name="T28" fmla="*/ 352293 w 426"/>
              <a:gd name="T29" fmla="*/ 376821 h 372"/>
              <a:gd name="T30" fmla="*/ 385712 w 426"/>
              <a:gd name="T31" fmla="*/ 495450 h 372"/>
              <a:gd name="T32" fmla="*/ 448373 w 426"/>
              <a:gd name="T33" fmla="*/ 519176 h 372"/>
              <a:gd name="T34" fmla="*/ 466475 w 426"/>
              <a:gd name="T35" fmla="*/ 517780 h 372"/>
              <a:gd name="T36" fmla="*/ 580657 w 426"/>
              <a:gd name="T37" fmla="*/ 390778 h 372"/>
              <a:gd name="T38" fmla="*/ 565340 w 426"/>
              <a:gd name="T39" fmla="*/ 365656 h 372"/>
              <a:gd name="T40" fmla="*/ 540275 w 426"/>
              <a:gd name="T41" fmla="*/ 381008 h 372"/>
              <a:gd name="T42" fmla="*/ 460905 w 426"/>
              <a:gd name="T43" fmla="*/ 475911 h 372"/>
              <a:gd name="T44" fmla="*/ 414954 w 426"/>
              <a:gd name="T45" fmla="*/ 464746 h 372"/>
              <a:gd name="T46" fmla="*/ 394067 w 426"/>
              <a:gd name="T47" fmla="*/ 379613 h 372"/>
              <a:gd name="T48" fmla="*/ 420524 w 426"/>
              <a:gd name="T49" fmla="*/ 41869 h 372"/>
              <a:gd name="T50" fmla="*/ 572302 w 426"/>
              <a:gd name="T51" fmla="*/ 41869 h 372"/>
              <a:gd name="T52" fmla="*/ 593189 w 426"/>
              <a:gd name="T53" fmla="*/ 20935 h 372"/>
              <a:gd name="T54" fmla="*/ 572302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fr-FR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sp>
        <p:nvSpPr>
          <p:cNvPr id="14" name="Espace réservé de la date 3">
            <a:extLst>
              <a:ext uri="{FF2B5EF4-FFF2-40B4-BE49-F238E27FC236}">
                <a16:creationId xmlns:a16="http://schemas.microsoft.com/office/drawing/2014/main" id="{C1DBBE91-98BF-4F53-957D-2047DC38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560007-68A1-4788-95FE-7C32AB321AB1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15" name="Espace réservé du pied de page 4">
            <a:extLst>
              <a:ext uri="{FF2B5EF4-FFF2-40B4-BE49-F238E27FC236}">
                <a16:creationId xmlns:a16="http://schemas.microsoft.com/office/drawing/2014/main" id="{0898684B-D6D8-4A77-8EBE-6FE44BE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16" name="Espace réservé du numéro de diapositive 5">
            <a:extLst>
              <a:ext uri="{FF2B5EF4-FFF2-40B4-BE49-F238E27FC236}">
                <a16:creationId xmlns:a16="http://schemas.microsoft.com/office/drawing/2014/main" id="{F4BF6450-1977-43BC-96DD-2A962705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3" y="6356350"/>
            <a:ext cx="609600" cy="365125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06960F-EFBF-4CC2-AE8D-455804774F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607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e la date 3">
            <a:extLst>
              <a:ext uri="{FF2B5EF4-FFF2-40B4-BE49-F238E27FC236}">
                <a16:creationId xmlns:a16="http://schemas.microsoft.com/office/drawing/2014/main" id="{47CA3DEC-5D07-4E32-8136-2997DE6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B053-058E-4F70-A139-CACC741F52ED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89297CCF-D9CA-46D0-B6BF-26ED41CC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227494C8-145C-4EC4-8B01-6C6CAB34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F3C8-AE31-49CC-BEDD-9107145C8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58127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6">
            <a:extLst>
              <a:ext uri="{FF2B5EF4-FFF2-40B4-BE49-F238E27FC236}">
                <a16:creationId xmlns:a16="http://schemas.microsoft.com/office/drawing/2014/main" id="{F33F9643-2EC0-4666-889A-15ED91BA2C76}"/>
              </a:ext>
            </a:extLst>
          </p:cNvPr>
          <p:cNvSpPr/>
          <p:nvPr/>
        </p:nvSpPr>
        <p:spPr bwMode="black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 7">
            <a:extLst>
              <a:ext uri="{FF2B5EF4-FFF2-40B4-BE49-F238E27FC236}">
                <a16:creationId xmlns:a16="http://schemas.microsoft.com/office/drawing/2014/main" id="{C0CBB038-9D75-44BD-88C5-21AAFF7C470E}"/>
              </a:ext>
            </a:extLst>
          </p:cNvPr>
          <p:cNvSpPr/>
          <p:nvPr/>
        </p:nvSpPr>
        <p:spPr bwMode="ltGray"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8">
            <a:extLst>
              <a:ext uri="{FF2B5EF4-FFF2-40B4-BE49-F238E27FC236}">
                <a16:creationId xmlns:a16="http://schemas.microsoft.com/office/drawing/2014/main" id="{921586C1-7472-4271-9F83-43A714F4B5D3}"/>
              </a:ext>
            </a:extLst>
          </p:cNvPr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 9">
            <a:extLst>
              <a:ext uri="{FF2B5EF4-FFF2-40B4-BE49-F238E27FC236}">
                <a16:creationId xmlns:a16="http://schemas.microsoft.com/office/drawing/2014/main" id="{BB4B47B3-0B40-4574-A08D-DBEC7766A67B}"/>
              </a:ext>
            </a:extLst>
          </p:cNvPr>
          <p:cNvSpPr/>
          <p:nvPr/>
        </p:nvSpPr>
        <p:spPr bwMode="black"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8" name="Connecteur droit 10">
            <a:extLst>
              <a:ext uri="{FF2B5EF4-FFF2-40B4-BE49-F238E27FC236}">
                <a16:creationId xmlns:a16="http://schemas.microsoft.com/office/drawing/2014/main" id="{1DC47387-40D3-434A-B7C0-E28D5BE5738E}"/>
              </a:ext>
            </a:extLst>
          </p:cNvPr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 11">
            <a:extLst>
              <a:ext uri="{FF2B5EF4-FFF2-40B4-BE49-F238E27FC236}">
                <a16:creationId xmlns:a16="http://schemas.microsoft.com/office/drawing/2014/main" id="{977542EF-93BD-4EB3-B9F7-5E27B207E8E0}"/>
              </a:ext>
            </a:extLst>
          </p:cNvPr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">
            <a:extLst>
              <a:ext uri="{FF2B5EF4-FFF2-40B4-BE49-F238E27FC236}">
                <a16:creationId xmlns:a16="http://schemas.microsoft.com/office/drawing/2014/main" id="{13F90AE0-3603-4696-B711-6E02853EAEEA}"/>
              </a:ext>
            </a:extLst>
          </p:cNvPr>
          <p:cNvSpPr>
            <a:spLocks/>
          </p:cNvSpPr>
          <p:nvPr/>
        </p:nvSpPr>
        <p:spPr bwMode="white">
          <a:xfrm rot="5400000">
            <a:off x="756445" y="897731"/>
            <a:ext cx="334962" cy="295275"/>
          </a:xfrm>
          <a:custGeom>
            <a:avLst/>
            <a:gdLst>
              <a:gd name="T0" fmla="*/ 324191 w 426"/>
              <a:gd name="T1" fmla="*/ 0 h 372"/>
              <a:gd name="T2" fmla="*/ 70991 w 426"/>
              <a:gd name="T3" fmla="*/ 0 h 372"/>
              <a:gd name="T4" fmla="*/ 2366 w 426"/>
              <a:gd name="T5" fmla="*/ 50597 h 372"/>
              <a:gd name="T6" fmla="*/ 9465 w 426"/>
              <a:gd name="T7" fmla="*/ 65618 h 372"/>
              <a:gd name="T8" fmla="*/ 13409 w 426"/>
              <a:gd name="T9" fmla="*/ 65618 h 372"/>
              <a:gd name="T10" fmla="*/ 24452 w 426"/>
              <a:gd name="T11" fmla="*/ 57713 h 372"/>
              <a:gd name="T12" fmla="*/ 70991 w 426"/>
              <a:gd name="T13" fmla="*/ 23718 h 372"/>
              <a:gd name="T14" fmla="*/ 103331 w 426"/>
              <a:gd name="T15" fmla="*/ 23718 h 372"/>
              <a:gd name="T16" fmla="*/ 48116 w 426"/>
              <a:gd name="T17" fmla="*/ 264055 h 372"/>
              <a:gd name="T18" fmla="*/ 48116 w 426"/>
              <a:gd name="T19" fmla="*/ 280657 h 372"/>
              <a:gd name="T20" fmla="*/ 56793 w 426"/>
              <a:gd name="T21" fmla="*/ 283819 h 372"/>
              <a:gd name="T22" fmla="*/ 65469 w 426"/>
              <a:gd name="T23" fmla="*/ 280657 h 372"/>
              <a:gd name="T24" fmla="*/ 126995 w 426"/>
              <a:gd name="T25" fmla="*/ 23718 h 372"/>
              <a:gd name="T26" fmla="*/ 214550 w 426"/>
              <a:gd name="T27" fmla="*/ 23718 h 372"/>
              <a:gd name="T28" fmla="*/ 199563 w 426"/>
              <a:gd name="T29" fmla="*/ 213458 h 372"/>
              <a:gd name="T30" fmla="*/ 218494 w 426"/>
              <a:gd name="T31" fmla="*/ 280657 h 372"/>
              <a:gd name="T32" fmla="*/ 253989 w 426"/>
              <a:gd name="T33" fmla="*/ 294097 h 372"/>
              <a:gd name="T34" fmla="*/ 264243 w 426"/>
              <a:gd name="T35" fmla="*/ 293306 h 372"/>
              <a:gd name="T36" fmla="*/ 328924 w 426"/>
              <a:gd name="T37" fmla="*/ 221363 h 372"/>
              <a:gd name="T38" fmla="*/ 320247 w 426"/>
              <a:gd name="T39" fmla="*/ 207133 h 372"/>
              <a:gd name="T40" fmla="*/ 306049 w 426"/>
              <a:gd name="T41" fmla="*/ 215829 h 372"/>
              <a:gd name="T42" fmla="*/ 261088 w 426"/>
              <a:gd name="T43" fmla="*/ 269589 h 372"/>
              <a:gd name="T44" fmla="*/ 235058 w 426"/>
              <a:gd name="T45" fmla="*/ 263264 h 372"/>
              <a:gd name="T46" fmla="*/ 223227 w 426"/>
              <a:gd name="T47" fmla="*/ 215039 h 372"/>
              <a:gd name="T48" fmla="*/ 238213 w 426"/>
              <a:gd name="T49" fmla="*/ 23718 h 372"/>
              <a:gd name="T50" fmla="*/ 324191 w 426"/>
              <a:gd name="T51" fmla="*/ 23718 h 372"/>
              <a:gd name="T52" fmla="*/ 336023 w 426"/>
              <a:gd name="T53" fmla="*/ 11859 h 372"/>
              <a:gd name="T54" fmla="*/ 324191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 13">
            <a:extLst>
              <a:ext uri="{FF2B5EF4-FFF2-40B4-BE49-F238E27FC236}">
                <a16:creationId xmlns:a16="http://schemas.microsoft.com/office/drawing/2014/main" id="{F3DAA78E-C771-4B95-A54C-CA0879ABAF95}"/>
              </a:ext>
            </a:extLst>
          </p:cNvPr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12" name="Espace réservé de la date 3">
            <a:extLst>
              <a:ext uri="{FF2B5EF4-FFF2-40B4-BE49-F238E27FC236}">
                <a16:creationId xmlns:a16="http://schemas.microsoft.com/office/drawing/2014/main" id="{5CF27054-75BC-4E1D-8351-520836FF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9E17-7C01-4B87-A9A0-6F5C7B143615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13" name="Espace réservé du pied de page 4">
            <a:extLst>
              <a:ext uri="{FF2B5EF4-FFF2-40B4-BE49-F238E27FC236}">
                <a16:creationId xmlns:a16="http://schemas.microsoft.com/office/drawing/2014/main" id="{5D60FC5D-BEDB-4A66-AD3D-B60EE96E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14" name="Espace réservé du numéro de diapositive 5">
            <a:extLst>
              <a:ext uri="{FF2B5EF4-FFF2-40B4-BE49-F238E27FC236}">
                <a16:creationId xmlns:a16="http://schemas.microsoft.com/office/drawing/2014/main" id="{23259BEA-B462-42D1-A391-205A133F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E6FD-7F6E-477C-85D7-07D95660DF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678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e la date 3">
            <a:extLst>
              <a:ext uri="{FF2B5EF4-FFF2-40B4-BE49-F238E27FC236}">
                <a16:creationId xmlns:a16="http://schemas.microsoft.com/office/drawing/2014/main" id="{B1CF1AD3-436D-4BB0-8D41-78586FF0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F1B8-3C1D-4A5B-91A0-8FE7992BF6C0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534889D7-5EE5-4C24-B9A0-3F23F5A7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72A22F27-BCCD-44C3-84C6-541FB214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2649-ECCD-4861-A363-CCE6A4112E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2678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18">
            <a:extLst>
              <a:ext uri="{FF2B5EF4-FFF2-40B4-BE49-F238E27FC236}">
                <a16:creationId xmlns:a16="http://schemas.microsoft.com/office/drawing/2014/main" id="{1222710F-FC0D-4BAC-902C-97861B9C9752}"/>
              </a:ext>
            </a:extLst>
          </p:cNvPr>
          <p:cNvSpPr/>
          <p:nvPr/>
        </p:nvSpPr>
        <p:spPr bwMode="black">
          <a:xfrm>
            <a:off x="115792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 19">
            <a:extLst>
              <a:ext uri="{FF2B5EF4-FFF2-40B4-BE49-F238E27FC236}">
                <a16:creationId xmlns:a16="http://schemas.microsoft.com/office/drawing/2014/main" id="{0AAA9773-951C-49CE-83A0-668F81778ADB}"/>
              </a:ext>
            </a:extLst>
          </p:cNvPr>
          <p:cNvSpPr/>
          <p:nvPr/>
        </p:nvSpPr>
        <p:spPr bwMode="gray">
          <a:xfrm>
            <a:off x="11274425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23">
            <a:extLst>
              <a:ext uri="{FF2B5EF4-FFF2-40B4-BE49-F238E27FC236}">
                <a16:creationId xmlns:a16="http://schemas.microsoft.com/office/drawing/2014/main" id="{B00D62AD-0E2D-4FB5-94C9-91872FC03F13}"/>
              </a:ext>
            </a:extLst>
          </p:cNvPr>
          <p:cNvSpPr/>
          <p:nvPr/>
        </p:nvSpPr>
        <p:spPr bwMode="gray">
          <a:xfrm>
            <a:off x="1216025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 20">
            <a:extLst>
              <a:ext uri="{FF2B5EF4-FFF2-40B4-BE49-F238E27FC236}">
                <a16:creationId xmlns:a16="http://schemas.microsoft.com/office/drawing/2014/main" id="{45AA7316-5269-460A-94B1-F28831CEA376}"/>
              </a:ext>
            </a:extLst>
          </p:cNvPr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8" name="Connecteur droit 21">
            <a:extLst>
              <a:ext uri="{FF2B5EF4-FFF2-40B4-BE49-F238E27FC236}">
                <a16:creationId xmlns:a16="http://schemas.microsoft.com/office/drawing/2014/main" id="{B4CBE3FF-9C87-40D5-8FBF-D16DC9A588AC}"/>
              </a:ext>
            </a:extLst>
          </p:cNvPr>
          <p:cNvCxnSpPr/>
          <p:nvPr/>
        </p:nvCxnSpPr>
        <p:spPr bwMode="white">
          <a:xfrm>
            <a:off x="1157287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15">
            <a:extLst>
              <a:ext uri="{FF2B5EF4-FFF2-40B4-BE49-F238E27FC236}">
                <a16:creationId xmlns:a16="http://schemas.microsoft.com/office/drawing/2014/main" id="{E56481C1-7CC5-4493-B536-6059CD92FE78}"/>
              </a:ext>
            </a:extLst>
          </p:cNvPr>
          <p:cNvSpPr/>
          <p:nvPr/>
        </p:nvSpPr>
        <p:spPr bwMode="black">
          <a:xfrm>
            <a:off x="0" y="5643563"/>
            <a:ext cx="1216025" cy="1214437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Pi">
            <a:extLst>
              <a:ext uri="{FF2B5EF4-FFF2-40B4-BE49-F238E27FC236}">
                <a16:creationId xmlns:a16="http://schemas.microsoft.com/office/drawing/2014/main" id="{AA99A031-DC62-4181-92D3-180F2F24BEE1}"/>
              </a:ext>
            </a:extLst>
          </p:cNvPr>
          <p:cNvSpPr>
            <a:spLocks/>
          </p:cNvSpPr>
          <p:nvPr/>
        </p:nvSpPr>
        <p:spPr bwMode="white">
          <a:xfrm>
            <a:off x="276225" y="6032500"/>
            <a:ext cx="593725" cy="519113"/>
          </a:xfrm>
          <a:custGeom>
            <a:avLst/>
            <a:gdLst>
              <a:gd name="T0" fmla="*/ 572302 w 426"/>
              <a:gd name="T1" fmla="*/ 0 h 372"/>
              <a:gd name="T2" fmla="*/ 125322 w 426"/>
              <a:gd name="T3" fmla="*/ 0 h 372"/>
              <a:gd name="T4" fmla="*/ 4177 w 426"/>
              <a:gd name="T5" fmla="*/ 89321 h 372"/>
              <a:gd name="T6" fmla="*/ 16710 w 426"/>
              <a:gd name="T7" fmla="*/ 115838 h 372"/>
              <a:gd name="T8" fmla="*/ 23672 w 426"/>
              <a:gd name="T9" fmla="*/ 115838 h 372"/>
              <a:gd name="T10" fmla="*/ 43166 w 426"/>
              <a:gd name="T11" fmla="*/ 101881 h 372"/>
              <a:gd name="T12" fmla="*/ 125322 w 426"/>
              <a:gd name="T13" fmla="*/ 41869 h 372"/>
              <a:gd name="T14" fmla="*/ 182413 w 426"/>
              <a:gd name="T15" fmla="*/ 41869 h 372"/>
              <a:gd name="T16" fmla="*/ 84940 w 426"/>
              <a:gd name="T17" fmla="*/ 466142 h 372"/>
              <a:gd name="T18" fmla="*/ 84940 w 426"/>
              <a:gd name="T19" fmla="*/ 495450 h 372"/>
              <a:gd name="T20" fmla="*/ 100257 w 426"/>
              <a:gd name="T21" fmla="*/ 501033 h 372"/>
              <a:gd name="T22" fmla="*/ 115574 w 426"/>
              <a:gd name="T23" fmla="*/ 495450 h 372"/>
              <a:gd name="T24" fmla="*/ 224186 w 426"/>
              <a:gd name="T25" fmla="*/ 41869 h 372"/>
              <a:gd name="T26" fmla="*/ 378750 w 426"/>
              <a:gd name="T27" fmla="*/ 41869 h 372"/>
              <a:gd name="T28" fmla="*/ 352293 w 426"/>
              <a:gd name="T29" fmla="*/ 376821 h 372"/>
              <a:gd name="T30" fmla="*/ 385712 w 426"/>
              <a:gd name="T31" fmla="*/ 495450 h 372"/>
              <a:gd name="T32" fmla="*/ 448373 w 426"/>
              <a:gd name="T33" fmla="*/ 519176 h 372"/>
              <a:gd name="T34" fmla="*/ 466475 w 426"/>
              <a:gd name="T35" fmla="*/ 517780 h 372"/>
              <a:gd name="T36" fmla="*/ 580657 w 426"/>
              <a:gd name="T37" fmla="*/ 390778 h 372"/>
              <a:gd name="T38" fmla="*/ 565340 w 426"/>
              <a:gd name="T39" fmla="*/ 365656 h 372"/>
              <a:gd name="T40" fmla="*/ 540275 w 426"/>
              <a:gd name="T41" fmla="*/ 381008 h 372"/>
              <a:gd name="T42" fmla="*/ 460905 w 426"/>
              <a:gd name="T43" fmla="*/ 475911 h 372"/>
              <a:gd name="T44" fmla="*/ 414954 w 426"/>
              <a:gd name="T45" fmla="*/ 464746 h 372"/>
              <a:gd name="T46" fmla="*/ 394067 w 426"/>
              <a:gd name="T47" fmla="*/ 379613 h 372"/>
              <a:gd name="T48" fmla="*/ 420524 w 426"/>
              <a:gd name="T49" fmla="*/ 41869 h 372"/>
              <a:gd name="T50" fmla="*/ 572302 w 426"/>
              <a:gd name="T51" fmla="*/ 41869 h 372"/>
              <a:gd name="T52" fmla="*/ 593189 w 426"/>
              <a:gd name="T53" fmla="*/ 20935 h 372"/>
              <a:gd name="T54" fmla="*/ 572302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/>
          <a:p>
            <a:endParaRPr lang="fr-FR"/>
          </a:p>
        </p:txBody>
      </p:sp>
      <p:cxnSp>
        <p:nvCxnSpPr>
          <p:cNvPr id="11" name="Connecteur droit 22">
            <a:extLst>
              <a:ext uri="{FF2B5EF4-FFF2-40B4-BE49-F238E27FC236}">
                <a16:creationId xmlns:a16="http://schemas.microsoft.com/office/drawing/2014/main" id="{DC257424-4B69-4E53-A620-7088E1BC4722}"/>
              </a:ext>
            </a:extLst>
          </p:cNvPr>
          <p:cNvCxnSpPr/>
          <p:nvPr/>
        </p:nvCxnSpPr>
        <p:spPr bwMode="white">
          <a:xfrm>
            <a:off x="1216025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25">
            <a:extLst>
              <a:ext uri="{FF2B5EF4-FFF2-40B4-BE49-F238E27FC236}">
                <a16:creationId xmlns:a16="http://schemas.microsoft.com/office/drawing/2014/main" id="{7460280B-956E-4316-AD0A-A5B750F33596}"/>
              </a:ext>
            </a:extLst>
          </p:cNvPr>
          <p:cNvSpPr/>
          <p:nvPr/>
        </p:nvSpPr>
        <p:spPr bwMode="black">
          <a:xfrm>
            <a:off x="11579225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 26">
            <a:extLst>
              <a:ext uri="{FF2B5EF4-FFF2-40B4-BE49-F238E27FC236}">
                <a16:creationId xmlns:a16="http://schemas.microsoft.com/office/drawing/2014/main" id="{6BDCC96D-B4A3-49B8-90A9-2DF71E4B3A07}"/>
              </a:ext>
            </a:extLst>
          </p:cNvPr>
          <p:cNvSpPr/>
          <p:nvPr/>
        </p:nvSpPr>
        <p:spPr bwMode="gray">
          <a:xfrm>
            <a:off x="11274425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 27">
            <a:extLst>
              <a:ext uri="{FF2B5EF4-FFF2-40B4-BE49-F238E27FC236}">
                <a16:creationId xmlns:a16="http://schemas.microsoft.com/office/drawing/2014/main" id="{EB54524B-6FDD-44CC-8EAD-D097134A0EFF}"/>
              </a:ext>
            </a:extLst>
          </p:cNvPr>
          <p:cNvSpPr/>
          <p:nvPr/>
        </p:nvSpPr>
        <p:spPr bwMode="gray">
          <a:xfrm>
            <a:off x="1219200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 28">
            <a:extLst>
              <a:ext uri="{FF2B5EF4-FFF2-40B4-BE49-F238E27FC236}">
                <a16:creationId xmlns:a16="http://schemas.microsoft.com/office/drawing/2014/main" id="{A5734A6E-E122-4B38-A07D-B64917BA81A3}"/>
              </a:ext>
            </a:extLst>
          </p:cNvPr>
          <p:cNvSpPr/>
          <p:nvPr/>
        </p:nvSpPr>
        <p:spPr>
          <a:xfrm>
            <a:off x="0" y="0"/>
            <a:ext cx="12192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 29">
            <a:extLst>
              <a:ext uri="{FF2B5EF4-FFF2-40B4-BE49-F238E27FC236}">
                <a16:creationId xmlns:a16="http://schemas.microsoft.com/office/drawing/2014/main" id="{B33B93F9-04D3-428F-A3D8-4B7FBF0C2429}"/>
              </a:ext>
            </a:extLst>
          </p:cNvPr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" name="Connecteur droit 30">
            <a:extLst>
              <a:ext uri="{FF2B5EF4-FFF2-40B4-BE49-F238E27FC236}">
                <a16:creationId xmlns:a16="http://schemas.microsoft.com/office/drawing/2014/main" id="{0EF0E5C7-DADF-4CAD-8EBF-533154660EDE}"/>
              </a:ext>
            </a:extLst>
          </p:cNvPr>
          <p:cNvCxnSpPr/>
          <p:nvPr/>
        </p:nvCxnSpPr>
        <p:spPr bwMode="white">
          <a:xfrm>
            <a:off x="11572875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31">
            <a:extLst>
              <a:ext uri="{FF2B5EF4-FFF2-40B4-BE49-F238E27FC236}">
                <a16:creationId xmlns:a16="http://schemas.microsoft.com/office/drawing/2014/main" id="{333D402E-28B7-4608-B22C-1E6BF5543581}"/>
              </a:ext>
            </a:extLst>
          </p:cNvPr>
          <p:cNvSpPr/>
          <p:nvPr/>
        </p:nvSpPr>
        <p:spPr bwMode="black">
          <a:xfrm>
            <a:off x="0" y="0"/>
            <a:ext cx="1216025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9" name="Connecteur droit 32">
            <a:extLst>
              <a:ext uri="{FF2B5EF4-FFF2-40B4-BE49-F238E27FC236}">
                <a16:creationId xmlns:a16="http://schemas.microsoft.com/office/drawing/2014/main" id="{E79ADF89-7469-4553-B152-E9B47D7A0448}"/>
              </a:ext>
            </a:extLst>
          </p:cNvPr>
          <p:cNvCxnSpPr/>
          <p:nvPr/>
        </p:nvCxnSpPr>
        <p:spPr bwMode="white">
          <a:xfrm>
            <a:off x="1219200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>
            <a:normAutofit/>
          </a:bodyPr>
          <a:lstStyle>
            <a:lvl1pPr algn="l" rtl="0">
              <a:defRPr sz="5400" b="0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e la date 3">
            <a:extLst>
              <a:ext uri="{FF2B5EF4-FFF2-40B4-BE49-F238E27FC236}">
                <a16:creationId xmlns:a16="http://schemas.microsoft.com/office/drawing/2014/main" id="{AB09DB2D-9E3C-4B0E-8C08-A95C553C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1EA002-7C79-4537-B56A-A016A1B8C2D5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21" name="Espace réservé du pied de page 4">
            <a:extLst>
              <a:ext uri="{FF2B5EF4-FFF2-40B4-BE49-F238E27FC236}">
                <a16:creationId xmlns:a16="http://schemas.microsoft.com/office/drawing/2014/main" id="{3F319AB4-702A-4427-9451-29FC4614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22" name="Espace réservé du numéro de diapositive 5">
            <a:extLst>
              <a:ext uri="{FF2B5EF4-FFF2-40B4-BE49-F238E27FC236}">
                <a16:creationId xmlns:a16="http://schemas.microsoft.com/office/drawing/2014/main" id="{299CF85D-1968-4465-90A9-BE9C6164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3" y="6356350"/>
            <a:ext cx="609600" cy="365125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C13C1F-03F3-4F3A-9876-7423EA7F4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802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e la date 3">
            <a:extLst>
              <a:ext uri="{FF2B5EF4-FFF2-40B4-BE49-F238E27FC236}">
                <a16:creationId xmlns:a16="http://schemas.microsoft.com/office/drawing/2014/main" id="{C7BABA28-A138-4C51-8ADF-2628CB1D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3139-AA7A-4C1A-82C2-B418E19562CE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6" name="Espace réservé du pied de page 4">
            <a:extLst>
              <a:ext uri="{FF2B5EF4-FFF2-40B4-BE49-F238E27FC236}">
                <a16:creationId xmlns:a16="http://schemas.microsoft.com/office/drawing/2014/main" id="{5C6A6566-1C7D-472F-9363-6E7D007D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7" name="Espace réservé du numéro de diapositive 5">
            <a:extLst>
              <a:ext uri="{FF2B5EF4-FFF2-40B4-BE49-F238E27FC236}">
                <a16:creationId xmlns:a16="http://schemas.microsoft.com/office/drawing/2014/main" id="{A111ACB5-62C4-49BC-8B6A-1E04D28E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ADC2-E0E0-45B3-868B-5C71A7F53A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7256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7" name="Espace réservé de la date 3">
            <a:extLst>
              <a:ext uri="{FF2B5EF4-FFF2-40B4-BE49-F238E27FC236}">
                <a16:creationId xmlns:a16="http://schemas.microsoft.com/office/drawing/2014/main" id="{B3AFD9CE-A77E-4F52-9661-50CEDCF4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C00E-412B-429A-B027-4A8932BBB25B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8" name="Espace réservé du pied de page 4">
            <a:extLst>
              <a:ext uri="{FF2B5EF4-FFF2-40B4-BE49-F238E27FC236}">
                <a16:creationId xmlns:a16="http://schemas.microsoft.com/office/drawing/2014/main" id="{B4DB0C79-3083-4B1A-A1E3-59B05FAA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9" name="Espace réservé du numéro de diapositive 5">
            <a:extLst>
              <a:ext uri="{FF2B5EF4-FFF2-40B4-BE49-F238E27FC236}">
                <a16:creationId xmlns:a16="http://schemas.microsoft.com/office/drawing/2014/main" id="{DBB27DFF-D809-4D90-9F1D-615066C6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95B0-0416-4F9B-B429-0663713813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142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3">
            <a:extLst>
              <a:ext uri="{FF2B5EF4-FFF2-40B4-BE49-F238E27FC236}">
                <a16:creationId xmlns:a16="http://schemas.microsoft.com/office/drawing/2014/main" id="{4C895DFB-7CEC-4A65-919C-6294E40E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1A5C-A049-4289-A833-288A98ACC8ED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4" name="Espace réservé du pied de page 4">
            <a:extLst>
              <a:ext uri="{FF2B5EF4-FFF2-40B4-BE49-F238E27FC236}">
                <a16:creationId xmlns:a16="http://schemas.microsoft.com/office/drawing/2014/main" id="{294E37F2-E7B8-4D21-9CC7-131678E0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5" name="Espace réservé du numéro de diapositive 5">
            <a:extLst>
              <a:ext uri="{FF2B5EF4-FFF2-40B4-BE49-F238E27FC236}">
                <a16:creationId xmlns:a16="http://schemas.microsoft.com/office/drawing/2014/main" id="{08AC01FD-13AC-4E8A-9615-99FD29B1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8B15-DF53-4CE9-9A01-5434DD057D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753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4">
            <a:extLst>
              <a:ext uri="{FF2B5EF4-FFF2-40B4-BE49-F238E27FC236}">
                <a16:creationId xmlns:a16="http://schemas.microsoft.com/office/drawing/2014/main" id="{2BDD75A5-E50C-4654-8DAD-438CF1365F00}"/>
              </a:ext>
            </a:extLst>
          </p:cNvPr>
          <p:cNvSpPr/>
          <p:nvPr/>
        </p:nvSpPr>
        <p:spPr bwMode="ltGray">
          <a:xfrm>
            <a:off x="625475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Rectangle 5">
            <a:extLst>
              <a:ext uri="{FF2B5EF4-FFF2-40B4-BE49-F238E27FC236}">
                <a16:creationId xmlns:a16="http://schemas.microsoft.com/office/drawing/2014/main" id="{D3FA5CC8-8A21-49F2-9512-DBE18C8501D5}"/>
              </a:ext>
            </a:extLst>
          </p:cNvPr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 6">
            <a:extLst>
              <a:ext uri="{FF2B5EF4-FFF2-40B4-BE49-F238E27FC236}">
                <a16:creationId xmlns:a16="http://schemas.microsoft.com/office/drawing/2014/main" id="{607B0DB5-085B-48AA-AF48-C34A3071143A}"/>
              </a:ext>
            </a:extLst>
          </p:cNvPr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7">
            <a:extLst>
              <a:ext uri="{FF2B5EF4-FFF2-40B4-BE49-F238E27FC236}">
                <a16:creationId xmlns:a16="http://schemas.microsoft.com/office/drawing/2014/main" id="{253F6A7E-1945-40CB-B5B3-1C9E698310DA}"/>
              </a:ext>
            </a:extLst>
          </p:cNvPr>
          <p:cNvSpPr/>
          <p:nvPr/>
        </p:nvSpPr>
        <p:spPr bwMode="gray">
          <a:xfrm>
            <a:off x="10969625" y="0"/>
            <a:ext cx="922338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8">
            <a:extLst>
              <a:ext uri="{FF2B5EF4-FFF2-40B4-BE49-F238E27FC236}">
                <a16:creationId xmlns:a16="http://schemas.microsoft.com/office/drawing/2014/main" id="{ED51A8F6-E9D7-40D1-8CEA-9B044E663563}"/>
              </a:ext>
            </a:extLst>
          </p:cNvPr>
          <p:cNvSpPr/>
          <p:nvPr/>
        </p:nvSpPr>
        <p:spPr bwMode="black">
          <a:xfrm>
            <a:off x="11891963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space réservé de la date 1">
            <a:extLst>
              <a:ext uri="{FF2B5EF4-FFF2-40B4-BE49-F238E27FC236}">
                <a16:creationId xmlns:a16="http://schemas.microsoft.com/office/drawing/2014/main" id="{C95777A7-B835-400B-AAC9-AB52876A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65D5-D3E4-48A0-970C-383D91BC1422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8" name="Espace réservé du pied de page 2">
            <a:extLst>
              <a:ext uri="{FF2B5EF4-FFF2-40B4-BE49-F238E27FC236}">
                <a16:creationId xmlns:a16="http://schemas.microsoft.com/office/drawing/2014/main" id="{4465F3EF-E2D1-4C5D-A8BA-8192F854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9" name="Espace réservé du numéro de diapositive 3">
            <a:extLst>
              <a:ext uri="{FF2B5EF4-FFF2-40B4-BE49-F238E27FC236}">
                <a16:creationId xmlns:a16="http://schemas.microsoft.com/office/drawing/2014/main" id="{02CE7D45-5B93-4569-9CAC-46CD5266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47BB28-0F65-43E1-BFC0-7E99231678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833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7">
            <a:extLst>
              <a:ext uri="{FF2B5EF4-FFF2-40B4-BE49-F238E27FC236}">
                <a16:creationId xmlns:a16="http://schemas.microsoft.com/office/drawing/2014/main" id="{D624E684-44A5-44B2-8143-AD8846429D0D}"/>
              </a:ext>
            </a:extLst>
          </p:cNvPr>
          <p:cNvSpPr/>
          <p:nvPr/>
        </p:nvSpPr>
        <p:spPr bwMode="gray">
          <a:xfrm>
            <a:off x="622300" y="0"/>
            <a:ext cx="414655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8">
            <a:extLst>
              <a:ext uri="{FF2B5EF4-FFF2-40B4-BE49-F238E27FC236}">
                <a16:creationId xmlns:a16="http://schemas.microsoft.com/office/drawing/2014/main" id="{8B5B8B45-B230-46B0-A749-C9CE0378625D}"/>
              </a:ext>
            </a:extLst>
          </p:cNvPr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" name="Connecteur droit 9">
            <a:extLst>
              <a:ext uri="{FF2B5EF4-FFF2-40B4-BE49-F238E27FC236}">
                <a16:creationId xmlns:a16="http://schemas.microsoft.com/office/drawing/2014/main" id="{040C6B99-F290-45B1-A1E1-0C735394E506}"/>
              </a:ext>
            </a:extLst>
          </p:cNvPr>
          <p:cNvCxnSpPr/>
          <p:nvPr/>
        </p:nvCxnSpPr>
        <p:spPr bwMode="white">
          <a:xfrm>
            <a:off x="6223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10">
            <a:extLst>
              <a:ext uri="{FF2B5EF4-FFF2-40B4-BE49-F238E27FC236}">
                <a16:creationId xmlns:a16="http://schemas.microsoft.com/office/drawing/2014/main" id="{ED49D141-9998-49F4-8EA2-AB3133576638}"/>
              </a:ext>
            </a:extLst>
          </p:cNvPr>
          <p:cNvSpPr/>
          <p:nvPr/>
        </p:nvSpPr>
        <p:spPr bwMode="gray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>
            <a:normAutofit/>
          </a:bodyPr>
          <a:lstStyle>
            <a:lvl1pPr algn="l" rtl="0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 4">
            <a:extLst>
              <a:ext uri="{FF2B5EF4-FFF2-40B4-BE49-F238E27FC236}">
                <a16:creationId xmlns:a16="http://schemas.microsoft.com/office/drawing/2014/main" id="{31732081-CB0C-41E3-99DD-3291E889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B883-49C8-4A54-A53B-07D7DD79437A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10" name="Espace réservé du pied de page 5">
            <a:extLst>
              <a:ext uri="{FF2B5EF4-FFF2-40B4-BE49-F238E27FC236}">
                <a16:creationId xmlns:a16="http://schemas.microsoft.com/office/drawing/2014/main" id="{76548CD5-6234-4D87-B1EC-BF9FAF75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11" name="Espace réservé du numéro de diapositive 6">
            <a:extLst>
              <a:ext uri="{FF2B5EF4-FFF2-40B4-BE49-F238E27FC236}">
                <a16:creationId xmlns:a16="http://schemas.microsoft.com/office/drawing/2014/main" id="{90C01D82-C887-4192-A344-E9FABAB7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730C-0DCF-4D5D-A879-36EF3DAEC3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3201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10">
            <a:extLst>
              <a:ext uri="{FF2B5EF4-FFF2-40B4-BE49-F238E27FC236}">
                <a16:creationId xmlns:a16="http://schemas.microsoft.com/office/drawing/2014/main" id="{65ACAF79-B701-45B0-ADAD-BEF173EEC556}"/>
              </a:ext>
            </a:extLst>
          </p:cNvPr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 7">
            <a:extLst>
              <a:ext uri="{FF2B5EF4-FFF2-40B4-BE49-F238E27FC236}">
                <a16:creationId xmlns:a16="http://schemas.microsoft.com/office/drawing/2014/main" id="{2D708116-C9A2-40AB-81F0-1653AF467D26}"/>
              </a:ext>
            </a:extLst>
          </p:cNvPr>
          <p:cNvSpPr/>
          <p:nvPr/>
        </p:nvSpPr>
        <p:spPr bwMode="black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 8">
            <a:extLst>
              <a:ext uri="{FF2B5EF4-FFF2-40B4-BE49-F238E27FC236}">
                <a16:creationId xmlns:a16="http://schemas.microsoft.com/office/drawing/2014/main" id="{34600767-CD89-40C2-92A4-20C41A84A3EC}"/>
              </a:ext>
            </a:extLst>
          </p:cNvPr>
          <p:cNvSpPr/>
          <p:nvPr/>
        </p:nvSpPr>
        <p:spPr bwMode="ltGray">
          <a:xfrm>
            <a:off x="4875213" y="0"/>
            <a:ext cx="701675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8" name="Connecteur droit 9">
            <a:extLst>
              <a:ext uri="{FF2B5EF4-FFF2-40B4-BE49-F238E27FC236}">
                <a16:creationId xmlns:a16="http://schemas.microsoft.com/office/drawing/2014/main" id="{E2292276-5B19-4A1E-B1B9-2992718C6EAA}"/>
              </a:ext>
            </a:extLst>
          </p:cNvPr>
          <p:cNvCxnSpPr/>
          <p:nvPr/>
        </p:nvCxnSpPr>
        <p:spPr bwMode="white">
          <a:xfrm>
            <a:off x="1187926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 4">
            <a:extLst>
              <a:ext uri="{FF2B5EF4-FFF2-40B4-BE49-F238E27FC236}">
                <a16:creationId xmlns:a16="http://schemas.microsoft.com/office/drawing/2014/main" id="{99D0489D-02C9-42CD-B476-BBAE2B9E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18B0AC-C23D-48B6-97A2-37D4E01341AE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10" name="Espace réservé du pied de page 5">
            <a:extLst>
              <a:ext uri="{FF2B5EF4-FFF2-40B4-BE49-F238E27FC236}">
                <a16:creationId xmlns:a16="http://schemas.microsoft.com/office/drawing/2014/main" id="{25D19FDC-75F4-4690-BDBF-BC10D057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11" name="Espace réservé du numéro de diapositive 6">
            <a:extLst>
              <a:ext uri="{FF2B5EF4-FFF2-40B4-BE49-F238E27FC236}">
                <a16:creationId xmlns:a16="http://schemas.microsoft.com/office/drawing/2014/main" id="{0E982FA6-E884-4C0A-85F1-83941C2F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067D7C-12E5-4D90-BB28-6128420A7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208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DA342-E210-426B-A828-D1300FC4C954}"/>
              </a:ext>
            </a:extLst>
          </p:cNvPr>
          <p:cNvSpPr/>
          <p:nvPr/>
        </p:nvSpPr>
        <p:spPr bwMode="gray">
          <a:xfrm>
            <a:off x="11884025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A87583C0-D038-4E01-A969-0A382500989E}"/>
              </a:ext>
            </a:extLst>
          </p:cNvPr>
          <p:cNvSpPr/>
          <p:nvPr/>
        </p:nvSpPr>
        <p:spPr bwMode="ltGray">
          <a:xfrm>
            <a:off x="617538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 8">
            <a:extLst>
              <a:ext uri="{FF2B5EF4-FFF2-40B4-BE49-F238E27FC236}">
                <a16:creationId xmlns:a16="http://schemas.microsoft.com/office/drawing/2014/main" id="{AA995869-92B4-4E98-8D63-4CF8CFFB395A}"/>
              </a:ext>
            </a:extLst>
          </p:cNvPr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7C62039-3E77-4930-AF96-49A5AE40CADF}"/>
              </a:ext>
            </a:extLst>
          </p:cNvPr>
          <p:cNvSpPr/>
          <p:nvPr/>
        </p:nvSpPr>
        <p:spPr bwMode="black">
          <a:xfrm>
            <a:off x="617538" y="736600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4" name="Connecteur droit 13">
            <a:extLst>
              <a:ext uri="{FF2B5EF4-FFF2-40B4-BE49-F238E27FC236}">
                <a16:creationId xmlns:a16="http://schemas.microsoft.com/office/drawing/2014/main" id="{DD4692E8-AB71-43F1-8AA2-E85D4F4162A1}"/>
              </a:ext>
            </a:extLst>
          </p:cNvPr>
          <p:cNvCxnSpPr/>
          <p:nvPr/>
        </p:nvCxnSpPr>
        <p:spPr bwMode="white">
          <a:xfrm>
            <a:off x="617538" y="7366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id="{432345B5-7DD9-42EB-B0B3-6C6DE150959D}"/>
              </a:ext>
            </a:extLst>
          </p:cNvPr>
          <p:cNvCxnSpPr/>
          <p:nvPr/>
        </p:nvCxnSpPr>
        <p:spPr bwMode="white">
          <a:xfrm>
            <a:off x="617538" y="1346200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Pi">
            <a:extLst>
              <a:ext uri="{FF2B5EF4-FFF2-40B4-BE49-F238E27FC236}">
                <a16:creationId xmlns:a16="http://schemas.microsoft.com/office/drawing/2014/main" id="{DE74954D-F884-4BBA-9E8F-A2F98325686B}"/>
              </a:ext>
            </a:extLst>
          </p:cNvPr>
          <p:cNvSpPr>
            <a:spLocks/>
          </p:cNvSpPr>
          <p:nvPr/>
        </p:nvSpPr>
        <p:spPr bwMode="white">
          <a:xfrm>
            <a:off x="755650" y="898525"/>
            <a:ext cx="336550" cy="293688"/>
          </a:xfrm>
          <a:custGeom>
            <a:avLst/>
            <a:gdLst>
              <a:gd name="T0" fmla="*/ 324191 w 426"/>
              <a:gd name="T1" fmla="*/ 0 h 372"/>
              <a:gd name="T2" fmla="*/ 70991 w 426"/>
              <a:gd name="T3" fmla="*/ 0 h 372"/>
              <a:gd name="T4" fmla="*/ 2366 w 426"/>
              <a:gd name="T5" fmla="*/ 50597 h 372"/>
              <a:gd name="T6" fmla="*/ 9465 w 426"/>
              <a:gd name="T7" fmla="*/ 65618 h 372"/>
              <a:gd name="T8" fmla="*/ 13409 w 426"/>
              <a:gd name="T9" fmla="*/ 65618 h 372"/>
              <a:gd name="T10" fmla="*/ 24452 w 426"/>
              <a:gd name="T11" fmla="*/ 57713 h 372"/>
              <a:gd name="T12" fmla="*/ 70991 w 426"/>
              <a:gd name="T13" fmla="*/ 23718 h 372"/>
              <a:gd name="T14" fmla="*/ 103331 w 426"/>
              <a:gd name="T15" fmla="*/ 23718 h 372"/>
              <a:gd name="T16" fmla="*/ 48116 w 426"/>
              <a:gd name="T17" fmla="*/ 264055 h 372"/>
              <a:gd name="T18" fmla="*/ 48116 w 426"/>
              <a:gd name="T19" fmla="*/ 280657 h 372"/>
              <a:gd name="T20" fmla="*/ 56793 w 426"/>
              <a:gd name="T21" fmla="*/ 283819 h 372"/>
              <a:gd name="T22" fmla="*/ 65469 w 426"/>
              <a:gd name="T23" fmla="*/ 280657 h 372"/>
              <a:gd name="T24" fmla="*/ 126995 w 426"/>
              <a:gd name="T25" fmla="*/ 23718 h 372"/>
              <a:gd name="T26" fmla="*/ 214550 w 426"/>
              <a:gd name="T27" fmla="*/ 23718 h 372"/>
              <a:gd name="T28" fmla="*/ 199563 w 426"/>
              <a:gd name="T29" fmla="*/ 213458 h 372"/>
              <a:gd name="T30" fmla="*/ 218494 w 426"/>
              <a:gd name="T31" fmla="*/ 280657 h 372"/>
              <a:gd name="T32" fmla="*/ 253989 w 426"/>
              <a:gd name="T33" fmla="*/ 294097 h 372"/>
              <a:gd name="T34" fmla="*/ 264243 w 426"/>
              <a:gd name="T35" fmla="*/ 293306 h 372"/>
              <a:gd name="T36" fmla="*/ 328924 w 426"/>
              <a:gd name="T37" fmla="*/ 221363 h 372"/>
              <a:gd name="T38" fmla="*/ 320247 w 426"/>
              <a:gd name="T39" fmla="*/ 207133 h 372"/>
              <a:gd name="T40" fmla="*/ 306049 w 426"/>
              <a:gd name="T41" fmla="*/ 215829 h 372"/>
              <a:gd name="T42" fmla="*/ 261088 w 426"/>
              <a:gd name="T43" fmla="*/ 269589 h 372"/>
              <a:gd name="T44" fmla="*/ 235058 w 426"/>
              <a:gd name="T45" fmla="*/ 263264 h 372"/>
              <a:gd name="T46" fmla="*/ 223227 w 426"/>
              <a:gd name="T47" fmla="*/ 215039 h 372"/>
              <a:gd name="T48" fmla="*/ 238213 w 426"/>
              <a:gd name="T49" fmla="*/ 23718 h 372"/>
              <a:gd name="T50" fmla="*/ 324191 w 426"/>
              <a:gd name="T51" fmla="*/ 23718 h 372"/>
              <a:gd name="T52" fmla="*/ 336023 w 426"/>
              <a:gd name="T53" fmla="*/ 11859 h 372"/>
              <a:gd name="T54" fmla="*/ 324191 w 426"/>
              <a:gd name="T55" fmla="*/ 0 h 3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6" name="Connecteur droit 15">
            <a:extLst>
              <a:ext uri="{FF2B5EF4-FFF2-40B4-BE49-F238E27FC236}">
                <a16:creationId xmlns:a16="http://schemas.microsoft.com/office/drawing/2014/main" id="{899A7610-2341-42E2-A674-18F23BEBA916}"/>
              </a:ext>
            </a:extLst>
          </p:cNvPr>
          <p:cNvCxnSpPr/>
          <p:nvPr/>
        </p:nvCxnSpPr>
        <p:spPr bwMode="white">
          <a:xfrm>
            <a:off x="61753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Espace réservé du titre 1">
            <a:extLst>
              <a:ext uri="{FF2B5EF4-FFF2-40B4-BE49-F238E27FC236}">
                <a16:creationId xmlns:a16="http://schemas.microsoft.com/office/drawing/2014/main" id="{454E63EC-3B29-4A77-8A72-31817F531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93850" y="177800"/>
            <a:ext cx="97821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5" name="Espace réservé du texte 2">
            <a:extLst>
              <a:ext uri="{FF2B5EF4-FFF2-40B4-BE49-F238E27FC236}">
                <a16:creationId xmlns:a16="http://schemas.microsoft.com/office/drawing/2014/main" id="{96C30549-4263-450E-B69E-B0607540E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93850" y="1600200"/>
            <a:ext cx="9782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 3">
            <a:extLst>
              <a:ext uri="{FF2B5EF4-FFF2-40B4-BE49-F238E27FC236}">
                <a16:creationId xmlns:a16="http://schemas.microsoft.com/office/drawing/2014/main" id="{F2AEC8CE-57D3-4A38-A5E8-4426E75E9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0013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cap="all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09AF50A-D354-406D-8CD9-31459064F179}" type="datetime1">
              <a:rPr lang="fr-FR"/>
              <a:pPr>
                <a:defRPr/>
              </a:pPr>
              <a:t>23/03/2018</a:t>
            </a:fld>
            <a:endParaRPr lang="fr-FR"/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13A0BA06-A8FF-4C58-B8A7-2D2630124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063" y="6356350"/>
            <a:ext cx="397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45096026-7535-4BBA-9318-E9A295DD1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6425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cap="all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03CE65D-1B5E-4366-9BF8-5E7E64E7F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5404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5404A"/>
          </a:solidFill>
          <a:latin typeface="Euphemia" panose="020B0604020202020204" pitchFamily="34" charset="0"/>
        </a:defRPr>
      </a:lvl9pPr>
    </p:titleStyle>
    <p:bodyStyle>
      <a:lvl1pPr marL="246063" indent="-246063" algn="l" rtl="0" fontAlgn="base">
        <a:lnSpc>
          <a:spcPct val="90000"/>
        </a:lnSpc>
        <a:spcBef>
          <a:spcPts val="1400"/>
        </a:spcBef>
        <a:spcAft>
          <a:spcPct val="0"/>
        </a:spcAft>
        <a:buFont typeface="Euphemia" panose="020B0604020202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anose="020B060402020202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AF73B729-FF8A-4EB4-9CF0-910C289DB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875" y="1600200"/>
            <a:ext cx="8561388" cy="2679700"/>
          </a:xfrm>
        </p:spPr>
        <p:txBody>
          <a:bodyPr/>
          <a:lstStyle/>
          <a:p>
            <a:r>
              <a:rPr lang="fr-FR" altLang="fr-FR"/>
              <a:t>Les chaînes fonctionnelles</a:t>
            </a:r>
          </a:p>
        </p:txBody>
      </p:sp>
      <p:sp>
        <p:nvSpPr>
          <p:cNvPr id="10243" name="Sous-titre 2">
            <a:extLst>
              <a:ext uri="{FF2B5EF4-FFF2-40B4-BE49-F238E27FC236}">
                <a16:creationId xmlns:a16="http://schemas.microsoft.com/office/drawing/2014/main" id="{EE836399-0245-4CC1-8E40-FEFE5B56D9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28875" y="4344988"/>
            <a:ext cx="7516813" cy="1116012"/>
          </a:xfrm>
        </p:spPr>
        <p:txBody>
          <a:bodyPr/>
          <a:lstStyle/>
          <a:p>
            <a:pPr>
              <a:spcBef>
                <a:spcPct val="0"/>
              </a:spcBef>
              <a:buFont typeface="Euphemia" panose="020B0503040102020104" pitchFamily="34" charset="0"/>
              <a:buNone/>
            </a:pPr>
            <a:r>
              <a:rPr lang="fr-FR" altLang="fr-FR" dirty="0"/>
              <a:t>Chaîne d’information</a:t>
            </a:r>
          </a:p>
          <a:p>
            <a:pPr>
              <a:spcBef>
                <a:spcPct val="0"/>
              </a:spcBef>
              <a:buFont typeface="Euphemia" panose="020B0503040102020104" pitchFamily="34" charset="0"/>
              <a:buNone/>
            </a:pPr>
            <a:r>
              <a:rPr lang="fr-FR" altLang="fr-FR" dirty="0"/>
              <a:t>Chaîne d’énergie (rappels)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2">
            <a:extLst>
              <a:ext uri="{FF2B5EF4-FFF2-40B4-BE49-F238E27FC236}">
                <a16:creationId xmlns:a16="http://schemas.microsoft.com/office/drawing/2014/main" id="{0680D86E-7AB3-443E-B255-46B533AD0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Apport de connaissances</a:t>
            </a:r>
          </a:p>
        </p:txBody>
      </p:sp>
      <p:sp>
        <p:nvSpPr>
          <p:cNvPr id="12291" name="Espace réservé du contenu 13">
            <a:extLst>
              <a:ext uri="{FF2B5EF4-FFF2-40B4-BE49-F238E27FC236}">
                <a16:creationId xmlns:a16="http://schemas.microsoft.com/office/drawing/2014/main" id="{868CC4B7-3E75-4E8E-8A35-69C445190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Exemple de l’éclairage d’une salle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Exemple de l’éclairage automatique de la salle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Exemple du système d’alarme incendie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Exemple du téléphone portable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364F5343-DB42-4949-9285-297A5DEC7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Eclairage d’une salle</a:t>
            </a: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0B1B8601-67DA-47AC-9F2F-FAD74E2C29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3850" y="1600200"/>
            <a:ext cx="9782175" cy="5334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 dirty="0"/>
              <a:t>Chaîne d’énergie</a:t>
            </a:r>
          </a:p>
          <a:p>
            <a:pPr>
              <a:buFont typeface="Euphemia" panose="020B0503040102020104" pitchFamily="34" charset="0"/>
              <a:buChar char="›"/>
            </a:pPr>
            <a:endParaRPr lang="fr-FR" altLang="fr-FR" dirty="0"/>
          </a:p>
          <a:p>
            <a:pPr>
              <a:buFont typeface="Euphemia" panose="020B0503040102020104" pitchFamily="34" charset="0"/>
              <a:buChar char="›"/>
            </a:pPr>
            <a:endParaRPr lang="fr-FR" alt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B6EF709-6DC7-48A0-9DF8-B97D9B83A52B}"/>
              </a:ext>
            </a:extLst>
          </p:cNvPr>
          <p:cNvSpPr/>
          <p:nvPr/>
        </p:nvSpPr>
        <p:spPr>
          <a:xfrm>
            <a:off x="1773932" y="3429000"/>
            <a:ext cx="1440160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Alimenter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3566C5-38F6-4E2E-BA11-BAF4E1AFD2C3}"/>
              </a:ext>
            </a:extLst>
          </p:cNvPr>
          <p:cNvSpPr/>
          <p:nvPr/>
        </p:nvSpPr>
        <p:spPr>
          <a:xfrm>
            <a:off x="3826161" y="3429000"/>
            <a:ext cx="1656184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Distribuer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3C8D36-9857-4259-810C-7079A7CA831B}"/>
              </a:ext>
            </a:extLst>
          </p:cNvPr>
          <p:cNvSpPr/>
          <p:nvPr/>
        </p:nvSpPr>
        <p:spPr>
          <a:xfrm>
            <a:off x="6094412" y="3415627"/>
            <a:ext cx="1512168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Convertir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DA6B94-03E6-4C59-8B22-20B54EDFDECE}"/>
              </a:ext>
            </a:extLst>
          </p:cNvPr>
          <p:cNvSpPr/>
          <p:nvPr/>
        </p:nvSpPr>
        <p:spPr>
          <a:xfrm>
            <a:off x="8218698" y="3403973"/>
            <a:ext cx="1620129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Transmettre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0E60686-F790-4757-9724-492AD55CB8C6}"/>
              </a:ext>
            </a:extLst>
          </p:cNvPr>
          <p:cNvSpPr/>
          <p:nvPr/>
        </p:nvSpPr>
        <p:spPr>
          <a:xfrm>
            <a:off x="10414893" y="2708921"/>
            <a:ext cx="1224135" cy="2160240"/>
          </a:xfrm>
          <a:prstGeom prst="roundRect">
            <a:avLst/>
          </a:prstGeom>
          <a:solidFill>
            <a:srgbClr val="92D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AGIR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AEC762-FF15-43EF-8458-F353797C19E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198563" y="3968750"/>
            <a:ext cx="5746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A151CED-D7E9-43EA-B4D3-F3749F8027D2}"/>
              </a:ext>
            </a:extLst>
          </p:cNvPr>
          <p:cNvCxnSpPr>
            <a:cxnSpLocks/>
          </p:cNvCxnSpPr>
          <p:nvPr/>
        </p:nvCxnSpPr>
        <p:spPr>
          <a:xfrm>
            <a:off x="3249613" y="3968750"/>
            <a:ext cx="5762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18CB5D-76AF-456C-83F0-E79D82E6CBDD}"/>
              </a:ext>
            </a:extLst>
          </p:cNvPr>
          <p:cNvCxnSpPr>
            <a:cxnSpLocks/>
          </p:cNvCxnSpPr>
          <p:nvPr/>
        </p:nvCxnSpPr>
        <p:spPr>
          <a:xfrm>
            <a:off x="5518150" y="3962400"/>
            <a:ext cx="576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EA6295D-D87D-4768-BFEA-55BF3D393C7B}"/>
              </a:ext>
            </a:extLst>
          </p:cNvPr>
          <p:cNvCxnSpPr>
            <a:cxnSpLocks/>
          </p:cNvCxnSpPr>
          <p:nvPr/>
        </p:nvCxnSpPr>
        <p:spPr>
          <a:xfrm>
            <a:off x="7642225" y="3962400"/>
            <a:ext cx="576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F3E98D-AD69-4F1E-BC61-515437015F8F}"/>
              </a:ext>
            </a:extLst>
          </p:cNvPr>
          <p:cNvCxnSpPr>
            <a:cxnSpLocks/>
          </p:cNvCxnSpPr>
          <p:nvPr/>
        </p:nvCxnSpPr>
        <p:spPr>
          <a:xfrm>
            <a:off x="9839325" y="3968750"/>
            <a:ext cx="576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A5402599-4198-439E-BF3E-4DAE1FC098C5}"/>
              </a:ext>
            </a:extLst>
          </p:cNvPr>
          <p:cNvSpPr/>
          <p:nvPr/>
        </p:nvSpPr>
        <p:spPr>
          <a:xfrm>
            <a:off x="10810875" y="2293938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234F67D2-D4BC-4E7B-96A0-9B6A4AA22462}"/>
              </a:ext>
            </a:extLst>
          </p:cNvPr>
          <p:cNvSpPr/>
          <p:nvPr/>
        </p:nvSpPr>
        <p:spPr>
          <a:xfrm>
            <a:off x="10810875" y="4884738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8CCD1-22BA-450E-99D4-AD7022278231}"/>
              </a:ext>
            </a:extLst>
          </p:cNvPr>
          <p:cNvSpPr txBox="1"/>
          <p:nvPr/>
        </p:nvSpPr>
        <p:spPr>
          <a:xfrm>
            <a:off x="1737790" y="4592161"/>
            <a:ext cx="1476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Tableau électrique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401AFC-8389-4CD0-AE44-544FE8DACCEC}"/>
              </a:ext>
            </a:extLst>
          </p:cNvPr>
          <p:cNvSpPr txBox="1"/>
          <p:nvPr/>
        </p:nvSpPr>
        <p:spPr>
          <a:xfrm>
            <a:off x="1243292" y="365054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EDF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56833A-76BC-4D5E-AD1C-6C9EDF7450F7}"/>
              </a:ext>
            </a:extLst>
          </p:cNvPr>
          <p:cNvSpPr txBox="1"/>
          <p:nvPr/>
        </p:nvSpPr>
        <p:spPr>
          <a:xfrm>
            <a:off x="6454452" y="459216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Lampes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DEC896-20F3-49F7-AE1B-56823CD750EE}"/>
              </a:ext>
            </a:extLst>
          </p:cNvPr>
          <p:cNvSpPr txBox="1"/>
          <p:nvPr/>
        </p:nvSpPr>
        <p:spPr>
          <a:xfrm>
            <a:off x="8580659" y="4607739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Réflecteurs</a:t>
            </a:r>
          </a:p>
        </p:txBody>
      </p:sp>
      <p:pic>
        <p:nvPicPr>
          <p:cNvPr id="14353" name="Picture 17" descr="RÃ©sultat de recherche d'images pour &quot;poteau electrique&quot;">
            <a:extLst>
              <a:ext uri="{FF2B5EF4-FFF2-40B4-BE49-F238E27FC236}">
                <a16:creationId xmlns:a16="http://schemas.microsoft.com/office/drawing/2014/main" id="{F118A448-26E1-4816-B2CE-F2E6E50B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0" y="2843432"/>
            <a:ext cx="728054" cy="7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46FE25-F114-4341-8856-182BD3FE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238" y="4866229"/>
            <a:ext cx="1440854" cy="14408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FE0918-2F0E-4966-A971-2D664650D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783" y="4952199"/>
            <a:ext cx="895024" cy="907065"/>
          </a:xfrm>
          <a:prstGeom prst="rect">
            <a:avLst/>
          </a:prstGeom>
        </p:spPr>
      </p:pic>
      <p:pic>
        <p:nvPicPr>
          <p:cNvPr id="14359" name="Picture 23" descr="RÃ©sultat de recherche d'images pour &quot;rÃ©flecteur lampe dessin&quot;">
            <a:extLst>
              <a:ext uri="{FF2B5EF4-FFF2-40B4-BE49-F238E27FC236}">
                <a16:creationId xmlns:a16="http://schemas.microsoft.com/office/drawing/2014/main" id="{67602225-A9F0-4EB3-9666-7496BE73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44" y="4890642"/>
            <a:ext cx="2441849" cy="12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82D5B27-AD3A-4C88-A657-3DEE8EF0D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579" y="5100638"/>
            <a:ext cx="833948" cy="83394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8DC6885-8821-434D-A49F-9BCEAA9E5723}"/>
              </a:ext>
            </a:extLst>
          </p:cNvPr>
          <p:cNvSpPr txBox="1"/>
          <p:nvPr/>
        </p:nvSpPr>
        <p:spPr>
          <a:xfrm>
            <a:off x="4143287" y="4594792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Interrupteur</a:t>
            </a:r>
          </a:p>
        </p:txBody>
      </p:sp>
      <p:sp>
        <p:nvSpPr>
          <p:cNvPr id="25" name="Nuage 24">
            <a:extLst>
              <a:ext uri="{FF2B5EF4-FFF2-40B4-BE49-F238E27FC236}">
                <a16:creationId xmlns:a16="http://schemas.microsoft.com/office/drawing/2014/main" id="{26A2272C-BEED-46DC-A7B7-743B1ACA86E3}"/>
              </a:ext>
            </a:extLst>
          </p:cNvPr>
          <p:cNvSpPr/>
          <p:nvPr/>
        </p:nvSpPr>
        <p:spPr>
          <a:xfrm>
            <a:off x="10414893" y="1600200"/>
            <a:ext cx="1224135" cy="5800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Salle</a:t>
            </a:r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802307DD-320C-4C2F-8F0B-67ED165D40DB}"/>
              </a:ext>
            </a:extLst>
          </p:cNvPr>
          <p:cNvSpPr/>
          <p:nvPr/>
        </p:nvSpPr>
        <p:spPr>
          <a:xfrm>
            <a:off x="10198868" y="5375295"/>
            <a:ext cx="1584175" cy="9317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Salle éclairée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9" grpId="0"/>
      <p:bldP spid="25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AF049846-9EBF-4B70-9A06-33821D59D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3850" y="177800"/>
            <a:ext cx="9782175" cy="746125"/>
          </a:xfrm>
        </p:spPr>
        <p:txBody>
          <a:bodyPr/>
          <a:lstStyle/>
          <a:p>
            <a:r>
              <a:rPr lang="fr-FR" altLang="fr-FR"/>
              <a:t>Eclairage automatisé d’une salle</a:t>
            </a: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A9931483-D1F3-4AB3-9972-BC6E00ED6D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3850" y="1101725"/>
            <a:ext cx="9782175" cy="5334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Chaîne d’énergie &amp; chaîne d’information</a:t>
            </a:r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B6EF709-6DC7-48A0-9DF8-B97D9B83A52B}"/>
              </a:ext>
            </a:extLst>
          </p:cNvPr>
          <p:cNvSpPr/>
          <p:nvPr/>
        </p:nvSpPr>
        <p:spPr>
          <a:xfrm>
            <a:off x="1773932" y="4494204"/>
            <a:ext cx="1440160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Alimenter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3566C5-38F6-4E2E-BA11-BAF4E1AFD2C3}"/>
              </a:ext>
            </a:extLst>
          </p:cNvPr>
          <p:cNvSpPr/>
          <p:nvPr/>
        </p:nvSpPr>
        <p:spPr>
          <a:xfrm>
            <a:off x="3826161" y="4494204"/>
            <a:ext cx="1656184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Distribuer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3C8D36-9857-4259-810C-7079A7CA831B}"/>
              </a:ext>
            </a:extLst>
          </p:cNvPr>
          <p:cNvSpPr/>
          <p:nvPr/>
        </p:nvSpPr>
        <p:spPr>
          <a:xfrm>
            <a:off x="6094412" y="4480831"/>
            <a:ext cx="1512168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Convertir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DA6B94-03E6-4C59-8B22-20B54EDFDECE}"/>
              </a:ext>
            </a:extLst>
          </p:cNvPr>
          <p:cNvSpPr/>
          <p:nvPr/>
        </p:nvSpPr>
        <p:spPr>
          <a:xfrm>
            <a:off x="8218698" y="4469177"/>
            <a:ext cx="1620129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Transmettre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0E60686-F790-4757-9724-492AD55CB8C6}"/>
              </a:ext>
            </a:extLst>
          </p:cNvPr>
          <p:cNvSpPr/>
          <p:nvPr/>
        </p:nvSpPr>
        <p:spPr>
          <a:xfrm>
            <a:off x="10414893" y="3774125"/>
            <a:ext cx="1224135" cy="2160240"/>
          </a:xfrm>
          <a:prstGeom prst="roundRect">
            <a:avLst/>
          </a:prstGeom>
          <a:solidFill>
            <a:srgbClr val="92D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AGIR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AEC762-FF15-43EF-8458-F353797C19E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198563" y="5033963"/>
            <a:ext cx="57467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A151CED-D7E9-43EA-B4D3-F3749F8027D2}"/>
              </a:ext>
            </a:extLst>
          </p:cNvPr>
          <p:cNvCxnSpPr>
            <a:cxnSpLocks/>
          </p:cNvCxnSpPr>
          <p:nvPr/>
        </p:nvCxnSpPr>
        <p:spPr>
          <a:xfrm>
            <a:off x="3249613" y="5033963"/>
            <a:ext cx="57626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18CB5D-76AF-456C-83F0-E79D82E6CBDD}"/>
              </a:ext>
            </a:extLst>
          </p:cNvPr>
          <p:cNvCxnSpPr>
            <a:cxnSpLocks/>
          </p:cNvCxnSpPr>
          <p:nvPr/>
        </p:nvCxnSpPr>
        <p:spPr>
          <a:xfrm>
            <a:off x="5518150" y="50276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EA6295D-D87D-4768-BFEA-55BF3D393C7B}"/>
              </a:ext>
            </a:extLst>
          </p:cNvPr>
          <p:cNvCxnSpPr>
            <a:cxnSpLocks/>
          </p:cNvCxnSpPr>
          <p:nvPr/>
        </p:nvCxnSpPr>
        <p:spPr>
          <a:xfrm>
            <a:off x="7642225" y="50276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F3E98D-AD69-4F1E-BC61-515437015F8F}"/>
              </a:ext>
            </a:extLst>
          </p:cNvPr>
          <p:cNvCxnSpPr>
            <a:cxnSpLocks/>
          </p:cNvCxnSpPr>
          <p:nvPr/>
        </p:nvCxnSpPr>
        <p:spPr>
          <a:xfrm>
            <a:off x="9839325" y="503396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A5402599-4198-439E-BF3E-4DAE1FC098C5}"/>
              </a:ext>
            </a:extLst>
          </p:cNvPr>
          <p:cNvSpPr/>
          <p:nvPr/>
        </p:nvSpPr>
        <p:spPr>
          <a:xfrm>
            <a:off x="10810875" y="3359150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234F67D2-D4BC-4E7B-96A0-9B6A4AA22462}"/>
              </a:ext>
            </a:extLst>
          </p:cNvPr>
          <p:cNvSpPr/>
          <p:nvPr/>
        </p:nvSpPr>
        <p:spPr>
          <a:xfrm>
            <a:off x="10810875" y="5949950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0DD901A-E3FE-4665-9548-BF52A7ABA7F0}"/>
              </a:ext>
            </a:extLst>
          </p:cNvPr>
          <p:cNvSpPr/>
          <p:nvPr/>
        </p:nvSpPr>
        <p:spPr>
          <a:xfrm>
            <a:off x="1818891" y="2347540"/>
            <a:ext cx="1440160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Acquérir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1BAD584-A604-4FC3-B7BA-5BFD2E3C127B}"/>
              </a:ext>
            </a:extLst>
          </p:cNvPr>
          <p:cNvSpPr/>
          <p:nvPr/>
        </p:nvSpPr>
        <p:spPr>
          <a:xfrm>
            <a:off x="3871120" y="2347540"/>
            <a:ext cx="1656184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Traiter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DF13B4B-3F92-4DC8-A325-B27B3345CBED}"/>
              </a:ext>
            </a:extLst>
          </p:cNvPr>
          <p:cNvCxnSpPr>
            <a:cxnSpLocks/>
          </p:cNvCxnSpPr>
          <p:nvPr/>
        </p:nvCxnSpPr>
        <p:spPr>
          <a:xfrm>
            <a:off x="1485900" y="2708275"/>
            <a:ext cx="333375" cy="0"/>
          </a:xfrm>
          <a:prstGeom prst="straightConnector1">
            <a:avLst/>
          </a:prstGeom>
          <a:ln w="38100"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A953C42-C297-4642-9D50-31B3550CB864}"/>
              </a:ext>
            </a:extLst>
          </p:cNvPr>
          <p:cNvCxnSpPr>
            <a:cxnSpLocks/>
          </p:cNvCxnSpPr>
          <p:nvPr/>
        </p:nvCxnSpPr>
        <p:spPr>
          <a:xfrm>
            <a:off x="3295650" y="288766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D314958-F797-4B22-BC7E-D8D9F0F27A31}"/>
              </a:ext>
            </a:extLst>
          </p:cNvPr>
          <p:cNvCxnSpPr>
            <a:cxnSpLocks/>
          </p:cNvCxnSpPr>
          <p:nvPr/>
        </p:nvCxnSpPr>
        <p:spPr>
          <a:xfrm>
            <a:off x="5562600" y="28813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CBE22C2-6D26-4988-8878-FF88479735DC}"/>
              </a:ext>
            </a:extLst>
          </p:cNvPr>
          <p:cNvCxnSpPr>
            <a:cxnSpLocks/>
          </p:cNvCxnSpPr>
          <p:nvPr/>
        </p:nvCxnSpPr>
        <p:spPr>
          <a:xfrm>
            <a:off x="1243013" y="3141663"/>
            <a:ext cx="53022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FA9C6768-C161-40DE-A4F6-73AFDA047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3850" y="177800"/>
            <a:ext cx="9782175" cy="746125"/>
          </a:xfrm>
        </p:spPr>
        <p:txBody>
          <a:bodyPr/>
          <a:lstStyle/>
          <a:p>
            <a:r>
              <a:rPr lang="fr-FR" altLang="fr-FR"/>
              <a:t>Alarme incendie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97DF8864-A0AD-4D61-92C1-FC0828E45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3850" y="1101725"/>
            <a:ext cx="9782175" cy="5334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Chaîne d’énergie &amp; chaîne d’information</a:t>
            </a:r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B6EF709-6DC7-48A0-9DF8-B97D9B83A52B}"/>
              </a:ext>
            </a:extLst>
          </p:cNvPr>
          <p:cNvSpPr/>
          <p:nvPr/>
        </p:nvSpPr>
        <p:spPr>
          <a:xfrm>
            <a:off x="1773932" y="4494204"/>
            <a:ext cx="1440160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Alimenter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C3566C5-38F6-4E2E-BA11-BAF4E1AFD2C3}"/>
              </a:ext>
            </a:extLst>
          </p:cNvPr>
          <p:cNvSpPr/>
          <p:nvPr/>
        </p:nvSpPr>
        <p:spPr>
          <a:xfrm>
            <a:off x="3826161" y="4494204"/>
            <a:ext cx="1656184" cy="108012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Distribuer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D3C8D36-9857-4259-810C-7079A7CA831B}"/>
              </a:ext>
            </a:extLst>
          </p:cNvPr>
          <p:cNvSpPr/>
          <p:nvPr/>
        </p:nvSpPr>
        <p:spPr>
          <a:xfrm>
            <a:off x="6094412" y="4480831"/>
            <a:ext cx="1512168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Convertir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DA6B94-03E6-4C59-8B22-20B54EDFDECE}"/>
              </a:ext>
            </a:extLst>
          </p:cNvPr>
          <p:cNvSpPr/>
          <p:nvPr/>
        </p:nvSpPr>
        <p:spPr>
          <a:xfrm>
            <a:off x="8218698" y="4469177"/>
            <a:ext cx="1620129" cy="109349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Transmettre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0E60686-F790-4757-9724-492AD55CB8C6}"/>
              </a:ext>
            </a:extLst>
          </p:cNvPr>
          <p:cNvSpPr/>
          <p:nvPr/>
        </p:nvSpPr>
        <p:spPr>
          <a:xfrm>
            <a:off x="10414893" y="3774125"/>
            <a:ext cx="1224135" cy="2160240"/>
          </a:xfrm>
          <a:prstGeom prst="roundRect">
            <a:avLst/>
          </a:prstGeom>
          <a:solidFill>
            <a:srgbClr val="92D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AGIR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AEC762-FF15-43EF-8458-F353797C19E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198563" y="5033963"/>
            <a:ext cx="57467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A151CED-D7E9-43EA-B4D3-F3749F8027D2}"/>
              </a:ext>
            </a:extLst>
          </p:cNvPr>
          <p:cNvCxnSpPr>
            <a:cxnSpLocks/>
          </p:cNvCxnSpPr>
          <p:nvPr/>
        </p:nvCxnSpPr>
        <p:spPr>
          <a:xfrm>
            <a:off x="3249613" y="5033963"/>
            <a:ext cx="57626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18CB5D-76AF-456C-83F0-E79D82E6CBDD}"/>
              </a:ext>
            </a:extLst>
          </p:cNvPr>
          <p:cNvCxnSpPr>
            <a:cxnSpLocks/>
          </p:cNvCxnSpPr>
          <p:nvPr/>
        </p:nvCxnSpPr>
        <p:spPr>
          <a:xfrm>
            <a:off x="5518150" y="50276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EA6295D-D87D-4768-BFEA-55BF3D393C7B}"/>
              </a:ext>
            </a:extLst>
          </p:cNvPr>
          <p:cNvCxnSpPr>
            <a:cxnSpLocks/>
          </p:cNvCxnSpPr>
          <p:nvPr/>
        </p:nvCxnSpPr>
        <p:spPr>
          <a:xfrm>
            <a:off x="7642225" y="50276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F3E98D-AD69-4F1E-BC61-515437015F8F}"/>
              </a:ext>
            </a:extLst>
          </p:cNvPr>
          <p:cNvCxnSpPr>
            <a:cxnSpLocks/>
          </p:cNvCxnSpPr>
          <p:nvPr/>
        </p:nvCxnSpPr>
        <p:spPr>
          <a:xfrm>
            <a:off x="9839325" y="503396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A5402599-4198-439E-BF3E-4DAE1FC098C5}"/>
              </a:ext>
            </a:extLst>
          </p:cNvPr>
          <p:cNvSpPr/>
          <p:nvPr/>
        </p:nvSpPr>
        <p:spPr>
          <a:xfrm>
            <a:off x="10810875" y="3359150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234F67D2-D4BC-4E7B-96A0-9B6A4AA22462}"/>
              </a:ext>
            </a:extLst>
          </p:cNvPr>
          <p:cNvSpPr/>
          <p:nvPr/>
        </p:nvSpPr>
        <p:spPr>
          <a:xfrm>
            <a:off x="10810875" y="5949950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0DD901A-E3FE-4665-9548-BF52A7ABA7F0}"/>
              </a:ext>
            </a:extLst>
          </p:cNvPr>
          <p:cNvSpPr/>
          <p:nvPr/>
        </p:nvSpPr>
        <p:spPr>
          <a:xfrm>
            <a:off x="1818891" y="2347540"/>
            <a:ext cx="1440160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Acquérir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1BAD584-A604-4FC3-B7BA-5BFD2E3C127B}"/>
              </a:ext>
            </a:extLst>
          </p:cNvPr>
          <p:cNvSpPr/>
          <p:nvPr/>
        </p:nvSpPr>
        <p:spPr>
          <a:xfrm>
            <a:off x="3871120" y="2347540"/>
            <a:ext cx="1656184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Traiter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DF13B4B-3F92-4DC8-A325-B27B3345CBED}"/>
              </a:ext>
            </a:extLst>
          </p:cNvPr>
          <p:cNvCxnSpPr>
            <a:cxnSpLocks/>
          </p:cNvCxnSpPr>
          <p:nvPr/>
        </p:nvCxnSpPr>
        <p:spPr>
          <a:xfrm>
            <a:off x="1485900" y="2708275"/>
            <a:ext cx="333375" cy="0"/>
          </a:xfrm>
          <a:prstGeom prst="straightConnector1">
            <a:avLst/>
          </a:prstGeom>
          <a:ln w="38100"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A953C42-C297-4642-9D50-31B3550CB864}"/>
              </a:ext>
            </a:extLst>
          </p:cNvPr>
          <p:cNvCxnSpPr>
            <a:cxnSpLocks/>
          </p:cNvCxnSpPr>
          <p:nvPr/>
        </p:nvCxnSpPr>
        <p:spPr>
          <a:xfrm>
            <a:off x="3295650" y="288766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D314958-F797-4B22-BC7E-D8D9F0F27A31}"/>
              </a:ext>
            </a:extLst>
          </p:cNvPr>
          <p:cNvCxnSpPr>
            <a:cxnSpLocks/>
          </p:cNvCxnSpPr>
          <p:nvPr/>
        </p:nvCxnSpPr>
        <p:spPr>
          <a:xfrm>
            <a:off x="5562600" y="28813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CBE22C2-6D26-4988-8878-FF88479735DC}"/>
              </a:ext>
            </a:extLst>
          </p:cNvPr>
          <p:cNvCxnSpPr>
            <a:cxnSpLocks/>
          </p:cNvCxnSpPr>
          <p:nvPr/>
        </p:nvCxnSpPr>
        <p:spPr>
          <a:xfrm>
            <a:off x="1243013" y="3141663"/>
            <a:ext cx="53022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E38EC1D-34BE-4CC1-8E95-09030F1A4A10}"/>
              </a:ext>
            </a:extLst>
          </p:cNvPr>
          <p:cNvSpPr/>
          <p:nvPr/>
        </p:nvSpPr>
        <p:spPr>
          <a:xfrm>
            <a:off x="6139370" y="2377169"/>
            <a:ext cx="1827249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Communiquer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F1ECFB8-B834-4A70-A166-D59DCDE4ECB1}"/>
              </a:ext>
            </a:extLst>
          </p:cNvPr>
          <p:cNvCxnSpPr>
            <a:cxnSpLocks/>
          </p:cNvCxnSpPr>
          <p:nvPr/>
        </p:nvCxnSpPr>
        <p:spPr>
          <a:xfrm>
            <a:off x="7966075" y="2894013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C0C5A-76AC-440B-9137-D224AB89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PICAXE – </a:t>
            </a:r>
            <a:br>
              <a:rPr lang="fr-FR" dirty="0"/>
            </a:br>
            <a:r>
              <a:rPr lang="fr-FR" dirty="0">
                <a:solidFill>
                  <a:srgbClr val="0000FF"/>
                </a:solidFill>
              </a:rPr>
              <a:t>Chaîne d’énergie </a:t>
            </a:r>
            <a:r>
              <a:rPr lang="fr-FR" dirty="0"/>
              <a:t>et </a:t>
            </a:r>
            <a:r>
              <a:rPr lang="fr-FR" dirty="0">
                <a:solidFill>
                  <a:srgbClr val="FF00FF"/>
                </a:solidFill>
              </a:rPr>
              <a:t>Chaîne d’information</a:t>
            </a:r>
          </a:p>
        </p:txBody>
      </p:sp>
      <p:pic>
        <p:nvPicPr>
          <p:cNvPr id="35842" name="Picture 2" descr="RÃ©sultat de recherche d'images pour &quot;alimentation reglable AFX&quot;">
            <a:extLst>
              <a:ext uri="{FF2B5EF4-FFF2-40B4-BE49-F238E27FC236}">
                <a16:creationId xmlns:a16="http://schemas.microsoft.com/office/drawing/2014/main" id="{9C02AEE3-BC7C-435D-800A-5D492800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376970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RÃ©sultat de recherche d'images pour &quot;autoprog&quot;">
            <a:extLst>
              <a:ext uri="{FF2B5EF4-FFF2-40B4-BE49-F238E27FC236}">
                <a16:creationId xmlns:a16="http://schemas.microsoft.com/office/drawing/2014/main" id="{CFB10C5D-95D7-48B5-850B-A3534E25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79" y="1938443"/>
            <a:ext cx="2270950" cy="14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Ã©sultat de recherche d'images pour &quot;picaxe module LDR&quot;">
            <a:extLst>
              <a:ext uri="{FF2B5EF4-FFF2-40B4-BE49-F238E27FC236}">
                <a16:creationId xmlns:a16="http://schemas.microsoft.com/office/drawing/2014/main" id="{F96899C9-F81C-4F23-8AB9-3128601E24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49AAA7-532F-466F-ABE4-6D3198DFA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940" y="1692398"/>
            <a:ext cx="1148211" cy="657225"/>
          </a:xfrm>
          <a:prstGeom prst="rect">
            <a:avLst/>
          </a:prstGeom>
        </p:spPr>
      </p:pic>
      <p:sp>
        <p:nvSpPr>
          <p:cNvPr id="6" name="AutoShape 8" descr="RÃ©sultat de recherche d'images pour &quot;module autoprog relais&quot;">
            <a:extLst>
              <a:ext uri="{FF2B5EF4-FFF2-40B4-BE49-F238E27FC236}">
                <a16:creationId xmlns:a16="http://schemas.microsoft.com/office/drawing/2014/main" id="{E73256F7-A314-4E59-B8FA-2902CE001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9F4B34-92B5-464E-B371-68C672D6E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825" y="4028886"/>
            <a:ext cx="2390775" cy="1914525"/>
          </a:xfrm>
          <a:prstGeom prst="rect">
            <a:avLst/>
          </a:prstGeom>
        </p:spPr>
      </p:pic>
      <p:pic>
        <p:nvPicPr>
          <p:cNvPr id="35850" name="Picture 10" descr="http://vdmkserveur.ddns.net:10002/document/618/medias/7.png">
            <a:extLst>
              <a:ext uri="{FF2B5EF4-FFF2-40B4-BE49-F238E27FC236}">
                <a16:creationId xmlns:a16="http://schemas.microsoft.com/office/drawing/2014/main" id="{CBDEC162-2E4A-4F18-BBDD-4D5309E41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36060" r="74881" b="44098"/>
          <a:stretch/>
        </p:blipFill>
        <p:spPr bwMode="auto">
          <a:xfrm>
            <a:off x="7750596" y="1381921"/>
            <a:ext cx="1402013" cy="19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6686DBB-C9FB-4CAC-A329-C767099DE0BD}"/>
              </a:ext>
            </a:extLst>
          </p:cNvPr>
          <p:cNvSpPr/>
          <p:nvPr/>
        </p:nvSpPr>
        <p:spPr>
          <a:xfrm>
            <a:off x="2426329" y="2317687"/>
            <a:ext cx="1874067" cy="1437694"/>
          </a:xfrm>
          <a:custGeom>
            <a:avLst/>
            <a:gdLst>
              <a:gd name="connsiteX0" fmla="*/ 0 w 1874067"/>
              <a:gd name="connsiteY0" fmla="*/ 0 h 1437694"/>
              <a:gd name="connsiteX1" fmla="*/ 470780 w 1874067"/>
              <a:gd name="connsiteY1" fmla="*/ 1430448 h 1437694"/>
              <a:gd name="connsiteX2" fmla="*/ 1874067 w 1874067"/>
              <a:gd name="connsiteY2" fmla="*/ 452673 h 14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067" h="1437694">
                <a:moveTo>
                  <a:pt x="0" y="0"/>
                </a:moveTo>
                <a:cubicBezTo>
                  <a:pt x="79217" y="677501"/>
                  <a:pt x="158435" y="1355002"/>
                  <a:pt x="470780" y="1430448"/>
                </a:cubicBezTo>
                <a:cubicBezTo>
                  <a:pt x="783125" y="1505894"/>
                  <a:pt x="1328596" y="979283"/>
                  <a:pt x="1874067" y="45267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162E79A-465A-49F6-8C75-2F8FE22CF34E}"/>
              </a:ext>
            </a:extLst>
          </p:cNvPr>
          <p:cNvSpPr/>
          <p:nvPr/>
        </p:nvSpPr>
        <p:spPr>
          <a:xfrm>
            <a:off x="4055472" y="2748805"/>
            <a:ext cx="2046564" cy="3089275"/>
          </a:xfrm>
          <a:custGeom>
            <a:avLst/>
            <a:gdLst>
              <a:gd name="connsiteX0" fmla="*/ 1059736 w 2046564"/>
              <a:gd name="connsiteY0" fmla="*/ 0 h 2904757"/>
              <a:gd name="connsiteX1" fmla="*/ 27641 w 2046564"/>
              <a:gd name="connsiteY1" fmla="*/ 2697932 h 2904757"/>
              <a:gd name="connsiteX2" fmla="*/ 2046564 w 2046564"/>
              <a:gd name="connsiteY2" fmla="*/ 2516863 h 290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6564" h="2904757">
                <a:moveTo>
                  <a:pt x="1059736" y="0"/>
                </a:moveTo>
                <a:cubicBezTo>
                  <a:pt x="461453" y="1139227"/>
                  <a:pt x="-136830" y="2278455"/>
                  <a:pt x="27641" y="2697932"/>
                </a:cubicBezTo>
                <a:cubicBezTo>
                  <a:pt x="192112" y="3117409"/>
                  <a:pt x="1119338" y="2817136"/>
                  <a:pt x="2046564" y="251686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B93050E-6974-4F07-B372-F04AA9B5CE9A}"/>
              </a:ext>
            </a:extLst>
          </p:cNvPr>
          <p:cNvSpPr/>
          <p:nvPr/>
        </p:nvSpPr>
        <p:spPr>
          <a:xfrm>
            <a:off x="8664166" y="3014804"/>
            <a:ext cx="2421245" cy="2335794"/>
          </a:xfrm>
          <a:custGeom>
            <a:avLst/>
            <a:gdLst>
              <a:gd name="connsiteX0" fmla="*/ 1376127 w 2421245"/>
              <a:gd name="connsiteY0" fmla="*/ 2335794 h 2335794"/>
              <a:gd name="connsiteX1" fmla="*/ 2372008 w 2421245"/>
              <a:gd name="connsiteY1" fmla="*/ 660903 h 2335794"/>
              <a:gd name="connsiteX2" fmla="*/ 0 w 2421245"/>
              <a:gd name="connsiteY2" fmla="*/ 0 h 23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1245" h="2335794">
                <a:moveTo>
                  <a:pt x="1376127" y="2335794"/>
                </a:moveTo>
                <a:cubicBezTo>
                  <a:pt x="1988744" y="1692998"/>
                  <a:pt x="2601362" y="1050202"/>
                  <a:pt x="2372008" y="660903"/>
                </a:cubicBezTo>
                <a:cubicBezTo>
                  <a:pt x="2142654" y="271604"/>
                  <a:pt x="1071327" y="135802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F334429-5932-460B-8F1B-A559EE8E2A51}"/>
              </a:ext>
            </a:extLst>
          </p:cNvPr>
          <p:cNvSpPr/>
          <p:nvPr/>
        </p:nvSpPr>
        <p:spPr>
          <a:xfrm>
            <a:off x="6842490" y="2915216"/>
            <a:ext cx="1169827" cy="1837853"/>
          </a:xfrm>
          <a:custGeom>
            <a:avLst/>
            <a:gdLst>
              <a:gd name="connsiteX0" fmla="*/ 1169827 w 1169827"/>
              <a:gd name="connsiteY0" fmla="*/ 0 h 1837853"/>
              <a:gd name="connsiteX1" fmla="*/ 83411 w 1169827"/>
              <a:gd name="connsiteY1" fmla="*/ 633742 h 1837853"/>
              <a:gd name="connsiteX2" fmla="*/ 155839 w 1169827"/>
              <a:gd name="connsiteY2" fmla="*/ 1837853 h 18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27" h="1837853">
                <a:moveTo>
                  <a:pt x="1169827" y="0"/>
                </a:moveTo>
                <a:cubicBezTo>
                  <a:pt x="711118" y="163716"/>
                  <a:pt x="252409" y="327433"/>
                  <a:pt x="83411" y="633742"/>
                </a:cubicBezTo>
                <a:cubicBezTo>
                  <a:pt x="-85587" y="940051"/>
                  <a:pt x="35126" y="1388952"/>
                  <a:pt x="155839" y="183785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7498EFF-9076-4AAD-ACAA-81D987109EF3}"/>
              </a:ext>
            </a:extLst>
          </p:cNvPr>
          <p:cNvSpPr/>
          <p:nvPr/>
        </p:nvSpPr>
        <p:spPr>
          <a:xfrm>
            <a:off x="7143184" y="4870764"/>
            <a:ext cx="2688879" cy="1476448"/>
          </a:xfrm>
          <a:custGeom>
            <a:avLst/>
            <a:gdLst>
              <a:gd name="connsiteX0" fmla="*/ 2688879 w 2688879"/>
              <a:gd name="connsiteY0" fmla="*/ 525101 h 1476448"/>
              <a:gd name="connsiteX1" fmla="*/ 1702052 w 2688879"/>
              <a:gd name="connsiteY1" fmla="*/ 1466662 h 1476448"/>
              <a:gd name="connsiteX2" fmla="*/ 0 w 2688879"/>
              <a:gd name="connsiteY2" fmla="*/ 0 h 147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879" h="1476448">
                <a:moveTo>
                  <a:pt x="2688879" y="525101"/>
                </a:moveTo>
                <a:cubicBezTo>
                  <a:pt x="2419538" y="1039640"/>
                  <a:pt x="2150198" y="1554179"/>
                  <a:pt x="1702052" y="1466662"/>
                </a:cubicBezTo>
                <a:cubicBezTo>
                  <a:pt x="1253906" y="1379145"/>
                  <a:pt x="626953" y="689572"/>
                  <a:pt x="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B927DD-C6A0-42C0-ACEC-62F77F2934CC}"/>
              </a:ext>
            </a:extLst>
          </p:cNvPr>
          <p:cNvSpPr txBox="1"/>
          <p:nvPr/>
        </p:nvSpPr>
        <p:spPr>
          <a:xfrm>
            <a:off x="1198407" y="2379473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FF"/>
                </a:solidFill>
              </a:rPr>
              <a:t>ACQUERIR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62C445-008A-4AD7-86A2-9AFBD2B65476}"/>
              </a:ext>
            </a:extLst>
          </p:cNvPr>
          <p:cNvSpPr txBox="1"/>
          <p:nvPr/>
        </p:nvSpPr>
        <p:spPr>
          <a:xfrm>
            <a:off x="4334880" y="159426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FF"/>
                </a:solidFill>
              </a:rPr>
              <a:t>TRAITER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4A95EF-FB67-4492-BBC3-A30E4FF0FE14}"/>
              </a:ext>
            </a:extLst>
          </p:cNvPr>
          <p:cNvSpPr txBox="1"/>
          <p:nvPr/>
        </p:nvSpPr>
        <p:spPr>
          <a:xfrm>
            <a:off x="5720867" y="590195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DISTRIBUER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72F01D1-1D7D-45D5-8BD4-D587B47D86FE}"/>
              </a:ext>
            </a:extLst>
          </p:cNvPr>
          <p:cNvSpPr txBox="1"/>
          <p:nvPr/>
        </p:nvSpPr>
        <p:spPr>
          <a:xfrm>
            <a:off x="9854597" y="547957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ALIMENTER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834F2B-1AE8-4DCA-B879-CFD8D09A0A56}"/>
              </a:ext>
            </a:extLst>
          </p:cNvPr>
          <p:cNvSpPr txBox="1"/>
          <p:nvPr/>
        </p:nvSpPr>
        <p:spPr>
          <a:xfrm>
            <a:off x="9193351" y="1692398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CONVERTIR </a:t>
            </a:r>
          </a:p>
          <a:p>
            <a:pPr algn="ctr"/>
            <a:r>
              <a:rPr lang="fr-FR" b="1" dirty="0">
                <a:solidFill>
                  <a:srgbClr val="0000FF"/>
                </a:solidFill>
              </a:rPr>
              <a:t>&amp; </a:t>
            </a:r>
          </a:p>
          <a:p>
            <a:pPr algn="ctr"/>
            <a:r>
              <a:rPr lang="fr-FR" b="1" dirty="0">
                <a:solidFill>
                  <a:srgbClr val="0000FF"/>
                </a:solidFill>
              </a:rPr>
              <a:t>TRANSMETTRE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D13B51-346F-4279-9334-455F99DC4EB6}"/>
              </a:ext>
            </a:extLst>
          </p:cNvPr>
          <p:cNvSpPr txBox="1"/>
          <p:nvPr/>
        </p:nvSpPr>
        <p:spPr>
          <a:xfrm>
            <a:off x="2437426" y="3755381"/>
            <a:ext cx="11897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Grandeurs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Physiques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(Luminosité)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3872658-102B-4051-ADD6-E9E7CFA1A535}"/>
              </a:ext>
            </a:extLst>
          </p:cNvPr>
          <p:cNvSpPr txBox="1"/>
          <p:nvPr/>
        </p:nvSpPr>
        <p:spPr>
          <a:xfrm>
            <a:off x="4167663" y="5468208"/>
            <a:ext cx="73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</a:rPr>
              <a:t>Ordres</a:t>
            </a:r>
          </a:p>
        </p:txBody>
      </p:sp>
      <p:sp>
        <p:nvSpPr>
          <p:cNvPr id="15" name="AutoShape 14" descr="RÃ©sultat de recherche d'images pour &quot;module LED autoprog&quot;">
            <a:extLst>
              <a:ext uri="{FF2B5EF4-FFF2-40B4-BE49-F238E27FC236}">
                <a16:creationId xmlns:a16="http://schemas.microsoft.com/office/drawing/2014/main" id="{7009BF93-BA06-4458-9D0C-589E40248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8D4E00-7850-47DD-AC0C-EC050AC88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372" y="1536246"/>
            <a:ext cx="1385697" cy="110966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304B54F-DE60-48CE-BE91-5C0A8C7E668F}"/>
              </a:ext>
            </a:extLst>
          </p:cNvPr>
          <p:cNvSpPr/>
          <p:nvPr/>
        </p:nvSpPr>
        <p:spPr>
          <a:xfrm>
            <a:off x="5362762" y="2171068"/>
            <a:ext cx="1321806" cy="875571"/>
          </a:xfrm>
          <a:custGeom>
            <a:avLst/>
            <a:gdLst>
              <a:gd name="connsiteX0" fmla="*/ 1321806 w 1321806"/>
              <a:gd name="connsiteY0" fmla="*/ 0 h 875571"/>
              <a:gd name="connsiteX1" fmla="*/ 1013988 w 1321806"/>
              <a:gd name="connsiteY1" fmla="*/ 869133 h 875571"/>
              <a:gd name="connsiteX2" fmla="*/ 0 w 1321806"/>
              <a:gd name="connsiteY2" fmla="*/ 325925 h 8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1806" h="875571">
                <a:moveTo>
                  <a:pt x="1321806" y="0"/>
                </a:moveTo>
                <a:cubicBezTo>
                  <a:pt x="1278047" y="407406"/>
                  <a:pt x="1234289" y="814812"/>
                  <a:pt x="1013988" y="869133"/>
                </a:cubicBezTo>
                <a:cubicBezTo>
                  <a:pt x="793687" y="923454"/>
                  <a:pt x="396843" y="624689"/>
                  <a:pt x="0" y="32592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B31DE5B-C72F-4E36-8F01-69A1E25AE16E}"/>
              </a:ext>
            </a:extLst>
          </p:cNvPr>
          <p:cNvSpPr txBox="1"/>
          <p:nvPr/>
        </p:nvSpPr>
        <p:spPr>
          <a:xfrm>
            <a:off x="5676395" y="140407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FF"/>
                </a:solidFill>
              </a:rPr>
              <a:t>COMMUNIQUER</a:t>
            </a:r>
          </a:p>
        </p:txBody>
      </p:sp>
    </p:spTree>
    <p:extLst>
      <p:ext uri="{BB962C8B-B14F-4D97-AF65-F5344CB8AC3E}">
        <p14:creationId xmlns:p14="http://schemas.microsoft.com/office/powerpoint/2010/main" val="28229310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5D2A9B8B-620C-47E1-BB2F-54EA34C66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3850" y="177800"/>
            <a:ext cx="9782175" cy="746125"/>
          </a:xfrm>
        </p:spPr>
        <p:txBody>
          <a:bodyPr/>
          <a:lstStyle/>
          <a:p>
            <a:r>
              <a:rPr lang="fr-FR" altLang="fr-FR"/>
              <a:t>Téléphone portable</a:t>
            </a:r>
          </a:p>
        </p:txBody>
      </p:sp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E8B56303-9173-4B24-A4CB-37FA2CDC98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3850" y="1101725"/>
            <a:ext cx="9782175" cy="5334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Chaîne d’information</a:t>
            </a:r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  <a:p>
            <a:pPr>
              <a:buFont typeface="Euphemia" panose="020B0503040102020104" pitchFamily="34" charset="0"/>
              <a:buChar char="›"/>
            </a:pPr>
            <a:endParaRPr lang="fr-FR" alt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0DD901A-E3FE-4665-9548-BF52A7ABA7F0}"/>
              </a:ext>
            </a:extLst>
          </p:cNvPr>
          <p:cNvSpPr/>
          <p:nvPr/>
        </p:nvSpPr>
        <p:spPr>
          <a:xfrm>
            <a:off x="3142085" y="2679291"/>
            <a:ext cx="1440160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Acquérir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1BAD584-A604-4FC3-B7BA-5BFD2E3C127B}"/>
              </a:ext>
            </a:extLst>
          </p:cNvPr>
          <p:cNvSpPr/>
          <p:nvPr/>
        </p:nvSpPr>
        <p:spPr>
          <a:xfrm>
            <a:off x="5194314" y="2679291"/>
            <a:ext cx="1656184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Traiter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DF13B4B-3F92-4DC8-A325-B27B3345CBED}"/>
              </a:ext>
            </a:extLst>
          </p:cNvPr>
          <p:cNvCxnSpPr>
            <a:cxnSpLocks/>
          </p:cNvCxnSpPr>
          <p:nvPr/>
        </p:nvCxnSpPr>
        <p:spPr>
          <a:xfrm>
            <a:off x="2809875" y="3040063"/>
            <a:ext cx="331788" cy="0"/>
          </a:xfrm>
          <a:prstGeom prst="straightConnector1">
            <a:avLst/>
          </a:prstGeom>
          <a:ln w="38100">
            <a:solidFill>
              <a:schemeClr val="dk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A953C42-C297-4642-9D50-31B3550CB864}"/>
              </a:ext>
            </a:extLst>
          </p:cNvPr>
          <p:cNvCxnSpPr>
            <a:cxnSpLocks/>
          </p:cNvCxnSpPr>
          <p:nvPr/>
        </p:nvCxnSpPr>
        <p:spPr>
          <a:xfrm>
            <a:off x="4618038" y="3219450"/>
            <a:ext cx="57626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D314958-F797-4B22-BC7E-D8D9F0F27A31}"/>
              </a:ext>
            </a:extLst>
          </p:cNvPr>
          <p:cNvCxnSpPr>
            <a:cxnSpLocks/>
          </p:cNvCxnSpPr>
          <p:nvPr/>
        </p:nvCxnSpPr>
        <p:spPr>
          <a:xfrm>
            <a:off x="6886575" y="3213100"/>
            <a:ext cx="5762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CBE22C2-6D26-4988-8878-FF88479735DC}"/>
              </a:ext>
            </a:extLst>
          </p:cNvPr>
          <p:cNvCxnSpPr>
            <a:cxnSpLocks/>
          </p:cNvCxnSpPr>
          <p:nvPr/>
        </p:nvCxnSpPr>
        <p:spPr>
          <a:xfrm>
            <a:off x="2565400" y="3473450"/>
            <a:ext cx="53181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E38EC1D-34BE-4CC1-8E95-09030F1A4A10}"/>
              </a:ext>
            </a:extLst>
          </p:cNvPr>
          <p:cNvSpPr/>
          <p:nvPr/>
        </p:nvSpPr>
        <p:spPr>
          <a:xfrm>
            <a:off x="7462564" y="2708920"/>
            <a:ext cx="1827249" cy="1080120"/>
          </a:xfrm>
          <a:prstGeom prst="roundRect">
            <a:avLst/>
          </a:prstGeom>
          <a:solidFill>
            <a:srgbClr val="FF00FF">
              <a:alpha val="20000"/>
            </a:srgb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Communiquer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F1ECFB8-B834-4A70-A166-D59DCDE4ECB1}"/>
              </a:ext>
            </a:extLst>
          </p:cNvPr>
          <p:cNvCxnSpPr>
            <a:cxnSpLocks/>
          </p:cNvCxnSpPr>
          <p:nvPr/>
        </p:nvCxnSpPr>
        <p:spPr>
          <a:xfrm>
            <a:off x="9290050" y="3225800"/>
            <a:ext cx="134143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D36D2933-CD8E-4E93-AE34-A9B068F08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Les fonctions de la chaîne d’information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2A7A7F6E-071D-4D37-91FC-988D59F6853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93850" y="1600200"/>
            <a:ext cx="4814888" cy="45720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Acquérir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Grandeurs physiques (capteurs et détecteurs)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Informations utilisateur (boutons, interrupteur, clavier)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Traiter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Automate programmable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Calculateur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Ordinateur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Microcontrôleur</a:t>
            </a:r>
          </a:p>
        </p:txBody>
      </p:sp>
      <p:sp>
        <p:nvSpPr>
          <p:cNvPr id="22532" name="Espace réservé du contenu 3">
            <a:extLst>
              <a:ext uri="{FF2B5EF4-FFF2-40B4-BE49-F238E27FC236}">
                <a16:creationId xmlns:a16="http://schemas.microsoft.com/office/drawing/2014/main" id="{CF37A861-1376-469B-93F1-C109D3B4027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561138" y="1600200"/>
            <a:ext cx="4814887" cy="4572000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Communiquer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Afficheur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Voyant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LEDs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Vibreur</a:t>
            </a:r>
          </a:p>
          <a:p>
            <a:pPr lvl="1">
              <a:buFont typeface="Euphemia" panose="020B0503040102020104" pitchFamily="34" charset="0"/>
              <a:buChar char="–"/>
            </a:pPr>
            <a:r>
              <a:rPr lang="fr-FR" altLang="fr-FR"/>
              <a:t>Haut-parleur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>
            <a:extLst>
              <a:ext uri="{FF2B5EF4-FFF2-40B4-BE49-F238E27FC236}">
                <a16:creationId xmlns:a16="http://schemas.microsoft.com/office/drawing/2014/main" id="{2DBA4659-B782-4308-AD23-E148C565D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0013" y="482600"/>
            <a:ext cx="6196012" cy="3738563"/>
          </a:xfrm>
        </p:spPr>
        <p:txBody>
          <a:bodyPr/>
          <a:lstStyle/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A partir de documents, identifier les éléments réalisant les différentes fonctions des chaînes d’énergie et d’information.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Identifier les énergies présentes entre les blocs</a:t>
            </a:r>
          </a:p>
          <a:p>
            <a:pPr>
              <a:buFont typeface="Euphemia" panose="020B0503040102020104" pitchFamily="34" charset="0"/>
              <a:buChar char="›"/>
            </a:pPr>
            <a:r>
              <a:rPr lang="fr-FR" altLang="fr-FR"/>
              <a:t>Proposer une ou des solutions pour répondre à une fonction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766D40-EA09-4B8F-9238-08F574588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738" y="1828800"/>
            <a:ext cx="3292475" cy="4343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Les exercices types ;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Les supports 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Piscine ;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Système ABS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Tondeuse automatique</a:t>
            </a:r>
          </a:p>
        </p:txBody>
      </p:sp>
      <p:sp>
        <p:nvSpPr>
          <p:cNvPr id="23556" name="AutoShape 2" descr="Résultat de recherche d'images pour &quot;DNB&quot;">
            <a:extLst>
              <a:ext uri="{FF2B5EF4-FFF2-40B4-BE49-F238E27FC236}">
                <a16:creationId xmlns:a16="http://schemas.microsoft.com/office/drawing/2014/main" id="{257D5B63-66F7-4492-BF79-BF9F7AE90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7" name="AutoShape 4" descr="Résultat de recherche d'images pour &quot;DNB&quot;">
            <a:extLst>
              <a:ext uri="{FF2B5EF4-FFF2-40B4-BE49-F238E27FC236}">
                <a16:creationId xmlns:a16="http://schemas.microsoft.com/office/drawing/2014/main" id="{28A8DA1E-67EE-4051-B2A7-EB88FB24C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3558" name="Image 6">
            <a:extLst>
              <a:ext uri="{FF2B5EF4-FFF2-40B4-BE49-F238E27FC236}">
                <a16:creationId xmlns:a16="http://schemas.microsoft.com/office/drawing/2014/main" id="{D871616A-8373-40F7-A228-AEBD6B49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095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 9">
            <a:extLst>
              <a:ext uri="{FF2B5EF4-FFF2-40B4-BE49-F238E27FC236}">
                <a16:creationId xmlns:a16="http://schemas.microsoft.com/office/drawing/2014/main" id="{326C02C2-BD0E-4FDA-AC4B-EC4552FE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84688"/>
            <a:ext cx="37369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Résultat de recherche d'images pour &quot;abs voiture sujet DNB&quot;">
            <a:extLst>
              <a:ext uri="{FF2B5EF4-FFF2-40B4-BE49-F238E27FC236}">
                <a16:creationId xmlns:a16="http://schemas.microsoft.com/office/drawing/2014/main" id="{683C57E0-3124-4C0A-B1EC-C626F297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000500"/>
            <a:ext cx="32940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Résultat de recherche d'images pour &quot;piscine privée schéma&quot;">
            <a:extLst>
              <a:ext uri="{FF2B5EF4-FFF2-40B4-BE49-F238E27FC236}">
                <a16:creationId xmlns:a16="http://schemas.microsoft.com/office/drawing/2014/main" id="{4FC23467-E1FD-46AE-96BF-5606F67D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4359275"/>
            <a:ext cx="35496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athématiques 16 x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7_TF02787947.potx" id="{0FDA475E-9A45-48CF-9C1D-C27318078FA3}" vid="{DF07EB73-A761-4761-AC95-CBCEE74D05CF}"/>
    </a:ext>
  </a:extLst>
</a:theme>
</file>

<file path=ppt/theme/theme2.xml><?xml version="1.0" encoding="utf-8"?>
<a:theme xmlns:a="http://schemas.openxmlformats.org/drawingml/2006/main" name="Thème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pédagogique sur les mathématiques avec Pi (grand écran)</Template>
  <TotalTime>104</TotalTime>
  <Words>329</Words>
  <Application>Microsoft Office PowerPoint</Application>
  <PresentationFormat>Personnalisé</PresentationFormat>
  <Paragraphs>99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Euphemia</vt:lpstr>
      <vt:lpstr>Arial</vt:lpstr>
      <vt:lpstr>Mathématiques 16 x 9</vt:lpstr>
      <vt:lpstr>Les chaînes fonctionnelles</vt:lpstr>
      <vt:lpstr>Apport de connaissances</vt:lpstr>
      <vt:lpstr>Eclairage d’une salle</vt:lpstr>
      <vt:lpstr>Eclairage automatisé d’une salle</vt:lpstr>
      <vt:lpstr>Alarme incendie</vt:lpstr>
      <vt:lpstr>PICAXE –  Chaîne d’énergie et Chaîne d’information</vt:lpstr>
      <vt:lpstr>Téléphone portable</vt:lpstr>
      <vt:lpstr>Les fonctions de la chaîne d’information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chaînes fonctionnelles</dc:title>
  <dc:creator>pelletier.fabien</dc:creator>
  <cp:lastModifiedBy>Fabien PELLETIER</cp:lastModifiedBy>
  <cp:revision>10</cp:revision>
  <dcterms:created xsi:type="dcterms:W3CDTF">2018-03-23T09:05:28Z</dcterms:created>
  <dcterms:modified xsi:type="dcterms:W3CDTF">2018-03-23T17:37:10Z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